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9" r:id="rId5"/>
    <p:sldId id="270" r:id="rId6"/>
    <p:sldId id="260" r:id="rId7"/>
    <p:sldId id="264" r:id="rId8"/>
    <p:sldId id="266" r:id="rId9"/>
    <p:sldId id="271" r:id="rId10"/>
    <p:sldId id="258" r:id="rId11"/>
    <p:sldId id="259" r:id="rId12"/>
    <p:sldId id="268" r:id="rId13"/>
    <p:sldId id="272" r:id="rId14"/>
    <p:sldId id="261" r:id="rId15"/>
    <p:sldId id="262" r:id="rId16"/>
    <p:sldId id="267"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51"/>
  </p:normalViewPr>
  <p:slideViewPr>
    <p:cSldViewPr snapToGrid="0" snapToObjects="1">
      <p:cViewPr varScale="1">
        <p:scale>
          <a:sx n="101" d="100"/>
          <a:sy n="101" d="100"/>
        </p:scale>
        <p:origin x="464"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2/16/17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2/16/17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Perfect Tense verbs</a:t>
            </a:r>
            <a:endParaRPr lang="en-US" dirty="0"/>
          </a:p>
        </p:txBody>
      </p:sp>
      <p:sp>
        <p:nvSpPr>
          <p:cNvPr id="3" name="Subtitle 2"/>
          <p:cNvSpPr>
            <a:spLocks noGrp="1"/>
          </p:cNvSpPr>
          <p:nvPr>
            <p:ph type="subTitle" idx="1"/>
          </p:nvPr>
        </p:nvSpPr>
        <p:spPr/>
        <p:txBody>
          <a:bodyPr/>
          <a:lstStyle/>
          <a:p>
            <a:r>
              <a:rPr lang="en-US" dirty="0" smtClean="0"/>
              <a:t>Cheri </a:t>
            </a:r>
            <a:r>
              <a:rPr lang="en-US" dirty="0" err="1" smtClean="0"/>
              <a:t>Cosnowski</a:t>
            </a:r>
            <a:endParaRPr lang="en-US" dirty="0" smtClean="0"/>
          </a:p>
          <a:p>
            <a:endParaRPr lang="en-US" dirty="0"/>
          </a:p>
        </p:txBody>
      </p:sp>
    </p:spTree>
    <p:extLst>
      <p:ext uri="{BB962C8B-B14F-4D97-AF65-F5344CB8AC3E}">
        <p14:creationId xmlns:p14="http://schemas.microsoft.com/office/powerpoint/2010/main" val="849770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13718"/>
            <a:ext cx="9905998" cy="1057882"/>
          </a:xfrm>
        </p:spPr>
        <p:txBody>
          <a:bodyPr/>
          <a:lstStyle/>
          <a:p>
            <a:pPr algn="ctr"/>
            <a:r>
              <a:rPr lang="en-US" b="1" dirty="0" smtClean="0"/>
              <a:t>Present Perfect</a:t>
            </a:r>
            <a:endParaRPr lang="en-US" b="1" dirty="0"/>
          </a:p>
        </p:txBody>
      </p:sp>
      <p:sp>
        <p:nvSpPr>
          <p:cNvPr id="3" name="Content Placeholder 2"/>
          <p:cNvSpPr>
            <a:spLocks noGrp="1"/>
          </p:cNvSpPr>
          <p:nvPr>
            <p:ph idx="1"/>
          </p:nvPr>
        </p:nvSpPr>
        <p:spPr>
          <a:xfrm>
            <a:off x="897467" y="1134534"/>
            <a:ext cx="10617199" cy="5520266"/>
          </a:xfrm>
        </p:spPr>
        <p:txBody>
          <a:bodyPr>
            <a:normAutofit/>
          </a:bodyPr>
          <a:lstStyle/>
          <a:p>
            <a:r>
              <a:rPr lang="en-US" sz="2800" dirty="0" smtClean="0"/>
              <a:t>This form indicates that the action had started sometime in the past and is ongoing into the present time.  The </a:t>
            </a:r>
            <a:r>
              <a:rPr lang="en-US" sz="2800" b="1" dirty="0" smtClean="0"/>
              <a:t>present perfect </a:t>
            </a:r>
            <a:r>
              <a:rPr lang="en-US" sz="2800" dirty="0" smtClean="0"/>
              <a:t>is formed by combining the helping verbs </a:t>
            </a:r>
            <a:r>
              <a:rPr lang="en-US" sz="2800" b="1" dirty="0" smtClean="0"/>
              <a:t>have </a:t>
            </a:r>
            <a:r>
              <a:rPr lang="en-US" sz="2800" dirty="0" smtClean="0"/>
              <a:t>or </a:t>
            </a:r>
            <a:r>
              <a:rPr lang="en-US" sz="2800" b="1" dirty="0" smtClean="0"/>
              <a:t>has</a:t>
            </a:r>
            <a:r>
              <a:rPr lang="en-US" sz="2800" dirty="0" smtClean="0"/>
              <a:t> with the </a:t>
            </a:r>
            <a:r>
              <a:rPr lang="en-US" sz="2800" b="1" dirty="0" smtClean="0"/>
              <a:t>past participle </a:t>
            </a:r>
            <a:r>
              <a:rPr lang="en-US" sz="2800" dirty="0" smtClean="0"/>
              <a:t>form of the verb.</a:t>
            </a:r>
          </a:p>
          <a:p>
            <a:r>
              <a:rPr lang="en-US" sz="2800" dirty="0" smtClean="0"/>
              <a:t>You create the past participle form of a verb by adding -</a:t>
            </a:r>
            <a:r>
              <a:rPr lang="en-US" sz="2800" dirty="0" err="1" smtClean="0"/>
              <a:t>ed</a:t>
            </a:r>
            <a:r>
              <a:rPr lang="en-US" sz="2800" dirty="0" smtClean="0"/>
              <a:t> to the ending of the word or using the irregular past tense form of the verb.  </a:t>
            </a:r>
          </a:p>
          <a:p>
            <a:pPr lvl="1"/>
            <a:r>
              <a:rPr lang="en-US" sz="2800" dirty="0" smtClean="0"/>
              <a:t>Planned				• Begun			•Thought </a:t>
            </a:r>
          </a:p>
          <a:p>
            <a:pPr lvl="1"/>
            <a:r>
              <a:rPr lang="en-US" sz="2800" dirty="0" smtClean="0"/>
              <a:t>Created			• Bent				• Walked</a:t>
            </a:r>
          </a:p>
          <a:p>
            <a:pPr lvl="1"/>
            <a:r>
              <a:rPr lang="en-US" sz="2800" dirty="0" smtClean="0"/>
              <a:t>Sung				• brought			• Washed</a:t>
            </a:r>
          </a:p>
          <a:p>
            <a:pPr lvl="1"/>
            <a:endParaRPr lang="en-US" sz="2800" dirty="0" smtClean="0"/>
          </a:p>
          <a:p>
            <a:pPr lvl="1"/>
            <a:endParaRPr lang="en-US" dirty="0"/>
          </a:p>
        </p:txBody>
      </p:sp>
    </p:spTree>
    <p:extLst>
      <p:ext uri="{BB962C8B-B14F-4D97-AF65-F5344CB8AC3E}">
        <p14:creationId xmlns:p14="http://schemas.microsoft.com/office/powerpoint/2010/main" val="580876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79850"/>
            <a:ext cx="9905998" cy="1125617"/>
          </a:xfrm>
        </p:spPr>
        <p:txBody>
          <a:bodyPr/>
          <a:lstStyle/>
          <a:p>
            <a:r>
              <a:rPr lang="en-US" dirty="0" smtClean="0"/>
              <a:t>Examples for </a:t>
            </a:r>
            <a:r>
              <a:rPr lang="en-US" b="1" dirty="0" smtClean="0"/>
              <a:t>Present</a:t>
            </a:r>
            <a:r>
              <a:rPr lang="en-US" dirty="0" smtClean="0"/>
              <a:t> Perfect Verb phrases</a:t>
            </a:r>
            <a:endParaRPr lang="en-US" dirty="0"/>
          </a:p>
        </p:txBody>
      </p:sp>
      <p:sp>
        <p:nvSpPr>
          <p:cNvPr id="3" name="Content Placeholder 2"/>
          <p:cNvSpPr>
            <a:spLocks noGrp="1"/>
          </p:cNvSpPr>
          <p:nvPr>
            <p:ph idx="1"/>
          </p:nvPr>
        </p:nvSpPr>
        <p:spPr>
          <a:xfrm>
            <a:off x="1141412" y="1758420"/>
            <a:ext cx="9905999" cy="4168246"/>
          </a:xfrm>
        </p:spPr>
        <p:txBody>
          <a:bodyPr>
            <a:normAutofit lnSpcReduction="10000"/>
          </a:bodyPr>
          <a:lstStyle/>
          <a:p>
            <a:r>
              <a:rPr lang="en-US" sz="3200" dirty="0" smtClean="0"/>
              <a:t>Have walked/has walked</a:t>
            </a:r>
          </a:p>
          <a:p>
            <a:r>
              <a:rPr lang="en-US" sz="3200" dirty="0" smtClean="0"/>
              <a:t>Have woken/ Has woken</a:t>
            </a:r>
          </a:p>
          <a:p>
            <a:r>
              <a:rPr lang="en-US" sz="3200" dirty="0" smtClean="0"/>
              <a:t>Have swum/ Has swum</a:t>
            </a:r>
          </a:p>
          <a:p>
            <a:r>
              <a:rPr lang="en-US" sz="3200" dirty="0" smtClean="0"/>
              <a:t>Have planned/ Has planned</a:t>
            </a:r>
          </a:p>
          <a:p>
            <a:r>
              <a:rPr lang="en-US" sz="3200" dirty="0" smtClean="0"/>
              <a:t>Have bought/ Has bought </a:t>
            </a:r>
          </a:p>
          <a:p>
            <a:r>
              <a:rPr lang="en-US" sz="3200" dirty="0" smtClean="0"/>
              <a:t>Have washed/ Has washed</a:t>
            </a:r>
          </a:p>
          <a:p>
            <a:endParaRPr lang="en-US" dirty="0" smtClean="0"/>
          </a:p>
        </p:txBody>
      </p:sp>
    </p:spTree>
    <p:extLst>
      <p:ext uri="{BB962C8B-B14F-4D97-AF65-F5344CB8AC3E}">
        <p14:creationId xmlns:p14="http://schemas.microsoft.com/office/powerpoint/2010/main" val="1578209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8252"/>
            <a:ext cx="9905998" cy="719215"/>
          </a:xfrm>
        </p:spPr>
        <p:txBody>
          <a:bodyPr/>
          <a:lstStyle/>
          <a:p>
            <a:pPr algn="ctr"/>
            <a:r>
              <a:rPr lang="en-US" b="1" dirty="0" smtClean="0"/>
              <a:t>Practice Sentences for Present Perfect</a:t>
            </a:r>
            <a:endParaRPr lang="en-US" b="1" dirty="0"/>
          </a:p>
        </p:txBody>
      </p:sp>
      <p:sp>
        <p:nvSpPr>
          <p:cNvPr id="3" name="Content Placeholder 2"/>
          <p:cNvSpPr>
            <a:spLocks noGrp="1"/>
          </p:cNvSpPr>
          <p:nvPr>
            <p:ph idx="1"/>
          </p:nvPr>
        </p:nvSpPr>
        <p:spPr>
          <a:xfrm>
            <a:off x="1141412" y="1337733"/>
            <a:ext cx="9905999" cy="4961467"/>
          </a:xfrm>
        </p:spPr>
        <p:txBody>
          <a:bodyPr>
            <a:normAutofit/>
          </a:bodyPr>
          <a:lstStyle/>
          <a:p>
            <a:r>
              <a:rPr lang="en-US" sz="3600" dirty="0" smtClean="0"/>
              <a:t>Change the verb to Present Perfect. Use has/have with the past participle. </a:t>
            </a:r>
          </a:p>
          <a:p>
            <a:r>
              <a:rPr lang="en-US" sz="3600" dirty="0" smtClean="0"/>
              <a:t>1. </a:t>
            </a:r>
            <a:r>
              <a:rPr lang="en-US" sz="3600" dirty="0"/>
              <a:t>She </a:t>
            </a:r>
            <a:r>
              <a:rPr lang="en-US" sz="3600" dirty="0" smtClean="0"/>
              <a:t>learns</a:t>
            </a:r>
            <a:r>
              <a:rPr lang="en-US" sz="3600" i="1" dirty="0" smtClean="0"/>
              <a:t> </a:t>
            </a:r>
            <a:r>
              <a:rPr lang="en-US" sz="3600" dirty="0" smtClean="0"/>
              <a:t>to </a:t>
            </a:r>
            <a:r>
              <a:rPr lang="en-US" sz="3600" dirty="0"/>
              <a:t>speak </a:t>
            </a:r>
            <a:r>
              <a:rPr lang="en-US" sz="3600" dirty="0" smtClean="0"/>
              <a:t>Russian.</a:t>
            </a:r>
          </a:p>
          <a:p>
            <a:r>
              <a:rPr lang="en-US" sz="3600" dirty="0" smtClean="0"/>
              <a:t>2. </a:t>
            </a:r>
            <a:r>
              <a:rPr lang="en-US" sz="3600" dirty="0"/>
              <a:t>I don't believe we </a:t>
            </a:r>
            <a:r>
              <a:rPr lang="en-US" sz="3600" i="1" dirty="0" smtClean="0"/>
              <a:t>meet</a:t>
            </a:r>
            <a:r>
              <a:rPr lang="en-US" sz="3600" i="1" dirty="0" smtClean="0"/>
              <a:t>.</a:t>
            </a:r>
          </a:p>
          <a:p>
            <a:r>
              <a:rPr lang="en-US" sz="3600" i="1" dirty="0" smtClean="0"/>
              <a:t>3. </a:t>
            </a:r>
            <a:r>
              <a:rPr lang="en-US" sz="3600" dirty="0"/>
              <a:t>You </a:t>
            </a:r>
            <a:r>
              <a:rPr lang="en-US" sz="3600" i="1" dirty="0" smtClean="0"/>
              <a:t>change </a:t>
            </a:r>
            <a:r>
              <a:rPr lang="en-US" sz="3600" dirty="0" smtClean="0"/>
              <a:t>so </a:t>
            </a:r>
            <a:r>
              <a:rPr lang="en-US" sz="3600" dirty="0"/>
              <a:t>much</a:t>
            </a:r>
            <a:r>
              <a:rPr lang="en-US" sz="3600" dirty="0" smtClean="0"/>
              <a:t>!</a:t>
            </a:r>
          </a:p>
          <a:p>
            <a:r>
              <a:rPr lang="en-US" sz="3600" dirty="0" smtClean="0"/>
              <a:t>4.  She breaks the glass. </a:t>
            </a:r>
            <a:endParaRPr lang="en-US" sz="3600" dirty="0"/>
          </a:p>
        </p:txBody>
      </p:sp>
    </p:spTree>
    <p:extLst>
      <p:ext uri="{BB962C8B-B14F-4D97-AF65-F5344CB8AC3E}">
        <p14:creationId xmlns:p14="http://schemas.microsoft.com/office/powerpoint/2010/main" val="899002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249487"/>
            <a:ext cx="9905999" cy="2441046"/>
          </a:xfrm>
        </p:spPr>
        <p:txBody>
          <a:bodyPr>
            <a:normAutofit/>
          </a:bodyPr>
          <a:lstStyle/>
          <a:p>
            <a:pPr algn="ctr"/>
            <a:r>
              <a:rPr lang="en-US" sz="9600" dirty="0" smtClean="0"/>
              <a:t>Future Perfect</a:t>
            </a:r>
            <a:endParaRPr lang="en-US" sz="9600" dirty="0"/>
          </a:p>
        </p:txBody>
      </p:sp>
    </p:spTree>
    <p:extLst>
      <p:ext uri="{BB962C8B-B14F-4D97-AF65-F5344CB8AC3E}">
        <p14:creationId xmlns:p14="http://schemas.microsoft.com/office/powerpoint/2010/main" val="1577157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9052"/>
            <a:ext cx="9905998" cy="668415"/>
          </a:xfrm>
        </p:spPr>
        <p:txBody>
          <a:bodyPr/>
          <a:lstStyle/>
          <a:p>
            <a:pPr algn="ctr"/>
            <a:r>
              <a:rPr lang="en-US" dirty="0" smtClean="0"/>
              <a:t>Future Perfect</a:t>
            </a:r>
            <a:endParaRPr lang="en-US" dirty="0"/>
          </a:p>
        </p:txBody>
      </p:sp>
      <p:sp>
        <p:nvSpPr>
          <p:cNvPr id="3" name="Content Placeholder 2"/>
          <p:cNvSpPr>
            <a:spLocks noGrp="1"/>
          </p:cNvSpPr>
          <p:nvPr>
            <p:ph idx="1"/>
          </p:nvPr>
        </p:nvSpPr>
        <p:spPr>
          <a:xfrm>
            <a:off x="1141412" y="1185334"/>
            <a:ext cx="9905999" cy="5198533"/>
          </a:xfrm>
        </p:spPr>
        <p:txBody>
          <a:bodyPr>
            <a:normAutofit/>
          </a:bodyPr>
          <a:lstStyle/>
          <a:p>
            <a:r>
              <a:rPr lang="en-US" sz="3200" dirty="0"/>
              <a:t>The future perfect verb tense is the </a:t>
            </a:r>
            <a:r>
              <a:rPr lang="en-US" sz="3200" b="1" dirty="0"/>
              <a:t>past</a:t>
            </a:r>
            <a:r>
              <a:rPr lang="en-US" sz="3200" dirty="0"/>
              <a:t> </a:t>
            </a:r>
            <a:r>
              <a:rPr lang="en-US" sz="3200" b="1" dirty="0"/>
              <a:t>participle</a:t>
            </a:r>
            <a:r>
              <a:rPr lang="en-US" sz="3200" dirty="0"/>
              <a:t> </a:t>
            </a:r>
            <a:r>
              <a:rPr lang="en-US" sz="3200" dirty="0" smtClean="0"/>
              <a:t>verb used </a:t>
            </a:r>
            <a:r>
              <a:rPr lang="en-US" sz="3200" dirty="0"/>
              <a:t>with </a:t>
            </a:r>
            <a:r>
              <a:rPr lang="en-US" sz="3200" dirty="0" smtClean="0"/>
              <a:t>will have or shall have.</a:t>
            </a:r>
          </a:p>
          <a:p>
            <a:r>
              <a:rPr lang="en-US" sz="3200" dirty="0" smtClean="0"/>
              <a:t>Remember that creating the </a:t>
            </a:r>
            <a:r>
              <a:rPr lang="en-US" sz="3200" b="1" dirty="0" smtClean="0"/>
              <a:t>past</a:t>
            </a:r>
            <a:r>
              <a:rPr lang="en-US" sz="3200" dirty="0" smtClean="0"/>
              <a:t> </a:t>
            </a:r>
            <a:r>
              <a:rPr lang="en-US" sz="3200" b="1" dirty="0" smtClean="0"/>
              <a:t>particle </a:t>
            </a:r>
            <a:r>
              <a:rPr lang="en-US" sz="3200" dirty="0" smtClean="0"/>
              <a:t>tense of a verb adds –</a:t>
            </a:r>
            <a:r>
              <a:rPr lang="en-US" sz="3200" dirty="0" err="1" smtClean="0"/>
              <a:t>ed</a:t>
            </a:r>
            <a:r>
              <a:rPr lang="en-US" sz="3200" dirty="0" smtClean="0"/>
              <a:t> to the ending of most verbs or using the irregular form of some verb.</a:t>
            </a:r>
          </a:p>
          <a:p>
            <a:pPr lvl="1"/>
            <a:r>
              <a:rPr lang="en-US" sz="2800" dirty="0" smtClean="0"/>
              <a:t>Planned</a:t>
            </a:r>
            <a:r>
              <a:rPr lang="en-US" sz="2800" dirty="0"/>
              <a:t>				• Begun			</a:t>
            </a:r>
            <a:r>
              <a:rPr lang="en-US" sz="2800" dirty="0" smtClean="0"/>
              <a:t>• Thought </a:t>
            </a:r>
            <a:endParaRPr lang="en-US" sz="2800" dirty="0"/>
          </a:p>
          <a:p>
            <a:pPr lvl="1"/>
            <a:r>
              <a:rPr lang="en-US" sz="2800" dirty="0"/>
              <a:t>Created			• Bent				• Walked</a:t>
            </a:r>
          </a:p>
          <a:p>
            <a:pPr lvl="1"/>
            <a:r>
              <a:rPr lang="en-US" sz="2800" dirty="0"/>
              <a:t>Sung				• brought			• </a:t>
            </a:r>
            <a:r>
              <a:rPr lang="en-US" sz="2800" dirty="0" smtClean="0"/>
              <a:t>Washed</a:t>
            </a:r>
            <a:endParaRPr lang="en-US" dirty="0" smtClean="0"/>
          </a:p>
          <a:p>
            <a:endParaRPr lang="en-US" dirty="0"/>
          </a:p>
          <a:p>
            <a:endParaRPr lang="en-US" dirty="0"/>
          </a:p>
        </p:txBody>
      </p:sp>
    </p:spTree>
    <p:extLst>
      <p:ext uri="{BB962C8B-B14F-4D97-AF65-F5344CB8AC3E}">
        <p14:creationId xmlns:p14="http://schemas.microsoft.com/office/powerpoint/2010/main" val="66735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2363"/>
            <a:ext cx="9905998" cy="835104"/>
          </a:xfrm>
        </p:spPr>
        <p:txBody>
          <a:bodyPr/>
          <a:lstStyle/>
          <a:p>
            <a:pPr algn="ctr"/>
            <a:r>
              <a:rPr lang="en-US" b="1" dirty="0" smtClean="0"/>
              <a:t>Future Perfect Examples</a:t>
            </a:r>
            <a:endParaRPr lang="en-US" b="1" dirty="0"/>
          </a:p>
        </p:txBody>
      </p:sp>
      <p:sp>
        <p:nvSpPr>
          <p:cNvPr id="3" name="Content Placeholder 2"/>
          <p:cNvSpPr>
            <a:spLocks noGrp="1"/>
          </p:cNvSpPr>
          <p:nvPr>
            <p:ph idx="1"/>
          </p:nvPr>
        </p:nvSpPr>
        <p:spPr>
          <a:xfrm>
            <a:off x="1141412" y="1032932"/>
            <a:ext cx="10186988" cy="5113867"/>
          </a:xfrm>
        </p:spPr>
        <p:txBody>
          <a:bodyPr>
            <a:normAutofit lnSpcReduction="10000"/>
          </a:bodyPr>
          <a:lstStyle/>
          <a:p>
            <a:pPr lvl="1"/>
            <a:r>
              <a:rPr lang="en-US" sz="2800" dirty="0" smtClean="0"/>
              <a:t>Will have planned </a:t>
            </a:r>
            <a:r>
              <a:rPr lang="en-US" sz="2800" dirty="0"/>
              <a:t>			</a:t>
            </a:r>
            <a:endParaRPr lang="en-US" sz="2800" dirty="0" smtClean="0"/>
          </a:p>
          <a:p>
            <a:pPr lvl="1"/>
            <a:r>
              <a:rPr lang="en-US" sz="2800" dirty="0" smtClean="0"/>
              <a:t>Will have begun</a:t>
            </a:r>
            <a:r>
              <a:rPr lang="en-US" sz="2800" dirty="0"/>
              <a:t>			</a:t>
            </a:r>
            <a:endParaRPr lang="en-US" sz="2800" dirty="0" smtClean="0"/>
          </a:p>
          <a:p>
            <a:pPr lvl="1"/>
            <a:r>
              <a:rPr lang="en-US" sz="2800" dirty="0" smtClean="0"/>
              <a:t>Will have thought </a:t>
            </a:r>
            <a:endParaRPr lang="en-US" sz="2800" dirty="0"/>
          </a:p>
          <a:p>
            <a:pPr lvl="1"/>
            <a:r>
              <a:rPr lang="en-US" sz="2800" dirty="0" smtClean="0"/>
              <a:t>Will have created</a:t>
            </a:r>
            <a:r>
              <a:rPr lang="en-US" sz="2800" dirty="0"/>
              <a:t>			</a:t>
            </a:r>
          </a:p>
          <a:p>
            <a:pPr lvl="1"/>
            <a:r>
              <a:rPr lang="en-US" sz="2800" dirty="0" smtClean="0"/>
              <a:t>Will have </a:t>
            </a:r>
            <a:r>
              <a:rPr lang="en-US" sz="2800" dirty="0"/>
              <a:t>b</a:t>
            </a:r>
            <a:r>
              <a:rPr lang="en-US" sz="2800" dirty="0" smtClean="0"/>
              <a:t>ent</a:t>
            </a:r>
            <a:r>
              <a:rPr lang="en-US" sz="2800" dirty="0"/>
              <a:t>				</a:t>
            </a:r>
            <a:endParaRPr lang="en-US" sz="2800" dirty="0" smtClean="0"/>
          </a:p>
          <a:p>
            <a:pPr lvl="1"/>
            <a:r>
              <a:rPr lang="en-US" sz="2800" dirty="0" smtClean="0"/>
              <a:t>Will have walked</a:t>
            </a:r>
            <a:endParaRPr lang="en-US" sz="2800" dirty="0"/>
          </a:p>
          <a:p>
            <a:pPr lvl="1"/>
            <a:r>
              <a:rPr lang="en-US" sz="2800" dirty="0" smtClean="0"/>
              <a:t>Will have sung</a:t>
            </a:r>
            <a:r>
              <a:rPr lang="en-US" sz="2800" dirty="0"/>
              <a:t>				</a:t>
            </a:r>
          </a:p>
          <a:p>
            <a:pPr lvl="1"/>
            <a:r>
              <a:rPr lang="en-US" sz="2800" dirty="0" smtClean="0"/>
              <a:t>Will have brought</a:t>
            </a:r>
            <a:r>
              <a:rPr lang="en-US" sz="2800" dirty="0"/>
              <a:t>			</a:t>
            </a:r>
          </a:p>
          <a:p>
            <a:pPr lvl="1"/>
            <a:r>
              <a:rPr lang="en-US" sz="2800" dirty="0" smtClean="0"/>
              <a:t>Will have washed</a:t>
            </a:r>
            <a:endParaRPr lang="en-US" dirty="0"/>
          </a:p>
          <a:p>
            <a:endParaRPr lang="en-US" dirty="0"/>
          </a:p>
        </p:txBody>
      </p:sp>
    </p:spTree>
    <p:extLst>
      <p:ext uri="{BB962C8B-B14F-4D97-AF65-F5344CB8AC3E}">
        <p14:creationId xmlns:p14="http://schemas.microsoft.com/office/powerpoint/2010/main" val="252490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95184"/>
            <a:ext cx="9905998" cy="770015"/>
          </a:xfrm>
        </p:spPr>
        <p:txBody>
          <a:bodyPr/>
          <a:lstStyle/>
          <a:p>
            <a:pPr algn="ctr"/>
            <a:r>
              <a:rPr lang="en-US" b="1" dirty="0" smtClean="0"/>
              <a:t>Practice for Future Perfect</a:t>
            </a:r>
            <a:endParaRPr lang="en-US" b="1" dirty="0"/>
          </a:p>
        </p:txBody>
      </p:sp>
      <p:sp>
        <p:nvSpPr>
          <p:cNvPr id="3" name="Content Placeholder 2"/>
          <p:cNvSpPr>
            <a:spLocks noGrp="1"/>
          </p:cNvSpPr>
          <p:nvPr>
            <p:ph idx="1"/>
          </p:nvPr>
        </p:nvSpPr>
        <p:spPr>
          <a:xfrm>
            <a:off x="1141412" y="1320800"/>
            <a:ext cx="9905999" cy="4826000"/>
          </a:xfrm>
        </p:spPr>
        <p:txBody>
          <a:bodyPr>
            <a:normAutofit/>
          </a:bodyPr>
          <a:lstStyle/>
          <a:p>
            <a:r>
              <a:rPr lang="en-US" sz="3200" dirty="0" smtClean="0"/>
              <a:t>Write each sentence using the future perfect form of the verb. Use will have with the past participle.</a:t>
            </a:r>
          </a:p>
          <a:p>
            <a:r>
              <a:rPr lang="en-US" sz="3200" b="1" dirty="0" smtClean="0"/>
              <a:t>Example:  </a:t>
            </a:r>
            <a:r>
              <a:rPr lang="en-US" sz="3200" dirty="0" smtClean="0"/>
              <a:t>I receive </a:t>
            </a:r>
            <a:r>
              <a:rPr lang="en-US" sz="3200" dirty="0"/>
              <a:t>my promotion</a:t>
            </a:r>
            <a:r>
              <a:rPr lang="en-US" sz="3200" dirty="0" smtClean="0"/>
              <a:t>. – I will have received my promotion. </a:t>
            </a:r>
          </a:p>
          <a:p>
            <a:r>
              <a:rPr lang="en-US" sz="3200" dirty="0" smtClean="0"/>
              <a:t>1. I take</a:t>
            </a:r>
            <a:r>
              <a:rPr lang="en-US" sz="3200" b="1" dirty="0" smtClean="0"/>
              <a:t> </a:t>
            </a:r>
            <a:r>
              <a:rPr lang="en-US" sz="3200" dirty="0" smtClean="0"/>
              <a:t>ten </a:t>
            </a:r>
            <a:r>
              <a:rPr lang="en-US" sz="3200" dirty="0"/>
              <a:t>tests</a:t>
            </a:r>
            <a:r>
              <a:rPr lang="en-US" sz="3200" dirty="0" smtClean="0"/>
              <a:t>.</a:t>
            </a:r>
          </a:p>
          <a:p>
            <a:r>
              <a:rPr lang="en-US" sz="3200" dirty="0" smtClean="0"/>
              <a:t>2. She cleans the </a:t>
            </a:r>
            <a:r>
              <a:rPr lang="en-US" sz="3200" dirty="0"/>
              <a:t>entire house</a:t>
            </a:r>
            <a:r>
              <a:rPr lang="en-US" sz="3200" dirty="0" smtClean="0"/>
              <a:t>.</a:t>
            </a:r>
          </a:p>
          <a:p>
            <a:r>
              <a:rPr lang="en-US" sz="3200" dirty="0" smtClean="0"/>
              <a:t>3. I am</a:t>
            </a:r>
            <a:r>
              <a:rPr lang="en-US" sz="3200" b="1" dirty="0" smtClean="0"/>
              <a:t> </a:t>
            </a:r>
            <a:r>
              <a:rPr lang="en-US" sz="3200" dirty="0" smtClean="0"/>
              <a:t>in </a:t>
            </a:r>
            <a:r>
              <a:rPr lang="en-US" sz="3200" dirty="0"/>
              <a:t>London for six months by the time I leave.</a:t>
            </a:r>
            <a:endParaRPr lang="en-US" sz="3200" dirty="0" smtClean="0"/>
          </a:p>
        </p:txBody>
      </p:sp>
    </p:spTree>
    <p:extLst>
      <p:ext uri="{BB962C8B-B14F-4D97-AF65-F5344CB8AC3E}">
        <p14:creationId xmlns:p14="http://schemas.microsoft.com/office/powerpoint/2010/main" val="880796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24015"/>
          </a:xfrm>
        </p:spPr>
        <p:txBody>
          <a:bodyPr>
            <a:normAutofit/>
          </a:bodyPr>
          <a:lstStyle/>
          <a:p>
            <a:pPr algn="ctr"/>
            <a:r>
              <a:rPr lang="en-US" sz="5400" dirty="0" smtClean="0"/>
              <a:t>Recap</a:t>
            </a:r>
            <a:endParaRPr lang="en-US" sz="5400" dirty="0"/>
          </a:p>
        </p:txBody>
      </p:sp>
      <p:sp>
        <p:nvSpPr>
          <p:cNvPr id="3" name="Content Placeholder 2"/>
          <p:cNvSpPr>
            <a:spLocks noGrp="1"/>
          </p:cNvSpPr>
          <p:nvPr>
            <p:ph idx="1"/>
          </p:nvPr>
        </p:nvSpPr>
        <p:spPr>
          <a:xfrm>
            <a:off x="1141412" y="1642533"/>
            <a:ext cx="9905999" cy="4622800"/>
          </a:xfrm>
        </p:spPr>
        <p:txBody>
          <a:bodyPr>
            <a:normAutofit/>
          </a:bodyPr>
          <a:lstStyle/>
          <a:p>
            <a:r>
              <a:rPr lang="en-US" sz="3600" dirty="0" smtClean="0"/>
              <a:t>Always use the past tense form of the verb along with a helping verb</a:t>
            </a:r>
          </a:p>
          <a:p>
            <a:r>
              <a:rPr lang="en-US" sz="3600" dirty="0" smtClean="0"/>
              <a:t>Past Perfect – had</a:t>
            </a:r>
          </a:p>
          <a:p>
            <a:r>
              <a:rPr lang="en-US" sz="3600" dirty="0" smtClean="0"/>
              <a:t>Present Perfect – have or has</a:t>
            </a:r>
          </a:p>
          <a:p>
            <a:r>
              <a:rPr lang="en-US" sz="3600" dirty="0" smtClean="0"/>
              <a:t>Future Perfect – will have</a:t>
            </a:r>
          </a:p>
        </p:txBody>
      </p:sp>
    </p:spTree>
    <p:extLst>
      <p:ext uri="{BB962C8B-B14F-4D97-AF65-F5344CB8AC3E}">
        <p14:creationId xmlns:p14="http://schemas.microsoft.com/office/powerpoint/2010/main" val="765641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82496"/>
            <a:ext cx="9905998" cy="953637"/>
          </a:xfrm>
        </p:spPr>
        <p:txBody>
          <a:bodyPr/>
          <a:lstStyle/>
          <a:p>
            <a:pPr algn="ctr"/>
            <a:r>
              <a:rPr lang="en-US" b="1" dirty="0" smtClean="0"/>
              <a:t>Tenses for Perfect verbs	</a:t>
            </a:r>
            <a:endParaRPr lang="en-US" b="1" dirty="0"/>
          </a:p>
        </p:txBody>
      </p:sp>
      <p:sp>
        <p:nvSpPr>
          <p:cNvPr id="3" name="Content Placeholder 2"/>
          <p:cNvSpPr>
            <a:spLocks noGrp="1"/>
          </p:cNvSpPr>
          <p:nvPr>
            <p:ph idx="1"/>
          </p:nvPr>
        </p:nvSpPr>
        <p:spPr>
          <a:xfrm>
            <a:off x="643468" y="1083734"/>
            <a:ext cx="11209866" cy="5571066"/>
          </a:xfrm>
        </p:spPr>
        <p:txBody>
          <a:bodyPr>
            <a:noAutofit/>
          </a:bodyPr>
          <a:lstStyle/>
          <a:p>
            <a:r>
              <a:rPr lang="en-US" sz="3200" dirty="0" smtClean="0"/>
              <a:t>We already learned that verbs can be written in 3 tenses:</a:t>
            </a:r>
          </a:p>
          <a:p>
            <a:pPr lvl="1"/>
            <a:r>
              <a:rPr lang="en-US" sz="3200" dirty="0" smtClean="0"/>
              <a:t>Past</a:t>
            </a:r>
          </a:p>
          <a:p>
            <a:pPr lvl="1"/>
            <a:r>
              <a:rPr lang="en-US" sz="3200" dirty="0" smtClean="0"/>
              <a:t>Present</a:t>
            </a:r>
          </a:p>
          <a:p>
            <a:pPr lvl="1"/>
            <a:r>
              <a:rPr lang="en-US" sz="3200" dirty="0" smtClean="0"/>
              <a:t>Future</a:t>
            </a:r>
          </a:p>
          <a:p>
            <a:pPr lvl="1"/>
            <a:endParaRPr lang="en-US" sz="3200" dirty="0"/>
          </a:p>
          <a:p>
            <a:pPr lvl="1"/>
            <a:r>
              <a:rPr lang="en-US" sz="3200" dirty="0" smtClean="0"/>
              <a:t>The forms that we learned already are called simple verbs, but verbs can be written in different forms to tell more about the action using helping verbs and different forms of the verb.</a:t>
            </a:r>
          </a:p>
          <a:p>
            <a:pPr lvl="1"/>
            <a:endParaRPr lang="en-US" sz="3200" dirty="0" smtClean="0"/>
          </a:p>
          <a:p>
            <a:pPr lvl="1"/>
            <a:endParaRPr lang="en-US" sz="3200" dirty="0"/>
          </a:p>
        </p:txBody>
      </p:sp>
    </p:spTree>
    <p:extLst>
      <p:ext uri="{BB962C8B-B14F-4D97-AF65-F5344CB8AC3E}">
        <p14:creationId xmlns:p14="http://schemas.microsoft.com/office/powerpoint/2010/main" val="1740882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4" y="62363"/>
            <a:ext cx="9905998" cy="784304"/>
          </a:xfrm>
        </p:spPr>
        <p:txBody>
          <a:bodyPr/>
          <a:lstStyle/>
          <a:p>
            <a:pPr algn="ctr"/>
            <a:r>
              <a:rPr lang="en-US" b="1" dirty="0" smtClean="0"/>
              <a:t>An overview of verb tenses</a:t>
            </a:r>
            <a:endParaRPr lang="en-US" b="1" dirty="0"/>
          </a:p>
        </p:txBody>
      </p:sp>
      <p:sp>
        <p:nvSpPr>
          <p:cNvPr id="3" name="Content Placeholder 2"/>
          <p:cNvSpPr>
            <a:spLocks noGrp="1"/>
          </p:cNvSpPr>
          <p:nvPr>
            <p:ph idx="1"/>
          </p:nvPr>
        </p:nvSpPr>
        <p:spPr>
          <a:xfrm>
            <a:off x="897467" y="846667"/>
            <a:ext cx="10667999" cy="5774266"/>
          </a:xfrm>
        </p:spPr>
        <p:txBody>
          <a:bodyPr>
            <a:noAutofit/>
          </a:bodyPr>
          <a:lstStyle/>
          <a:p>
            <a:r>
              <a:rPr lang="en-US" sz="2800" dirty="0" smtClean="0"/>
              <a:t>There are 4 basic ways to write verbs.</a:t>
            </a:r>
          </a:p>
          <a:p>
            <a:r>
              <a:rPr lang="en-US" sz="2800" dirty="0" smtClean="0"/>
              <a:t>1.  Simple Verbs – Past, present, future – Just plain actions verbs</a:t>
            </a:r>
          </a:p>
          <a:p>
            <a:r>
              <a:rPr lang="en-US" sz="2800" dirty="0" smtClean="0"/>
              <a:t>2.  Perfect tenses – Past Perfect, Present Perfect and Future Perfect – You will be using specific helping verbs and a form of the verb called the past participle (-</a:t>
            </a:r>
            <a:r>
              <a:rPr lang="en-US" sz="2800" dirty="0" err="1" smtClean="0"/>
              <a:t>ed</a:t>
            </a:r>
            <a:r>
              <a:rPr lang="en-US" sz="2800" dirty="0" smtClean="0"/>
              <a:t>).</a:t>
            </a:r>
          </a:p>
          <a:p>
            <a:r>
              <a:rPr lang="en-US" sz="2800" dirty="0" smtClean="0"/>
              <a:t>3. Progressive tenses also known as continuous tense – Past Progressive, Present Progressive and Future progressive – You will be using specific helping verbs with the present participle form of the verb.</a:t>
            </a:r>
          </a:p>
          <a:p>
            <a:r>
              <a:rPr lang="en-US" sz="2800" dirty="0" smtClean="0"/>
              <a:t>4. Past Perfect Progressive and Future Perfect </a:t>
            </a:r>
            <a:r>
              <a:rPr lang="en-US" sz="2800" dirty="0"/>
              <a:t>P</a:t>
            </a:r>
            <a:r>
              <a:rPr lang="en-US" sz="2800" dirty="0" smtClean="0"/>
              <a:t>rogressive</a:t>
            </a:r>
            <a:endParaRPr lang="en-US" sz="2800" dirty="0"/>
          </a:p>
        </p:txBody>
      </p:sp>
    </p:spTree>
    <p:extLst>
      <p:ext uri="{BB962C8B-B14F-4D97-AF65-F5344CB8AC3E}">
        <p14:creationId xmlns:p14="http://schemas.microsoft.com/office/powerpoint/2010/main" val="1953103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47585"/>
            <a:ext cx="9905998" cy="1074815"/>
          </a:xfrm>
        </p:spPr>
        <p:txBody>
          <a:bodyPr>
            <a:normAutofit fontScale="90000"/>
          </a:bodyPr>
          <a:lstStyle/>
          <a:p>
            <a:pPr algn="ctr"/>
            <a:r>
              <a:rPr lang="en-US" b="1" dirty="0" smtClean="0"/>
              <a:t>This PowerPoint will discuss #2 perfect tense – Past, Present, and Future Perfect</a:t>
            </a:r>
            <a:endParaRPr lang="en-US" b="1" dirty="0"/>
          </a:p>
        </p:txBody>
      </p:sp>
      <p:sp>
        <p:nvSpPr>
          <p:cNvPr id="3" name="Content Placeholder 2"/>
          <p:cNvSpPr>
            <a:spLocks noGrp="1"/>
          </p:cNvSpPr>
          <p:nvPr>
            <p:ph idx="1"/>
          </p:nvPr>
        </p:nvSpPr>
        <p:spPr>
          <a:xfrm>
            <a:off x="440267" y="1286933"/>
            <a:ext cx="11514665" cy="5266267"/>
          </a:xfrm>
        </p:spPr>
        <p:txBody>
          <a:bodyPr>
            <a:noAutofit/>
          </a:bodyPr>
          <a:lstStyle/>
          <a:p>
            <a:r>
              <a:rPr lang="en-US" sz="3600" dirty="0" smtClean="0"/>
              <a:t>2 things to remember about </a:t>
            </a:r>
            <a:r>
              <a:rPr lang="en-US" sz="3600" b="1" dirty="0" smtClean="0"/>
              <a:t>Perfect </a:t>
            </a:r>
            <a:r>
              <a:rPr lang="en-US" sz="3600" b="1" dirty="0"/>
              <a:t>T</a:t>
            </a:r>
            <a:r>
              <a:rPr lang="en-US" sz="3600" b="1" dirty="0" smtClean="0"/>
              <a:t>ense </a:t>
            </a:r>
            <a:r>
              <a:rPr lang="en-US" sz="3600" dirty="0" smtClean="0"/>
              <a:t>verbs are that</a:t>
            </a:r>
            <a:r>
              <a:rPr lang="is-IS" sz="3600" dirty="0" smtClean="0"/>
              <a:t>…..</a:t>
            </a:r>
          </a:p>
          <a:p>
            <a:pPr lvl="3"/>
            <a:r>
              <a:rPr lang="is-IS" sz="3600" dirty="0" smtClean="0"/>
              <a:t>1.  </a:t>
            </a:r>
            <a:r>
              <a:rPr lang="is-IS" sz="3600" b="1" dirty="0" smtClean="0"/>
              <a:t>Always</a:t>
            </a:r>
            <a:r>
              <a:rPr lang="is-IS" sz="3600" dirty="0" smtClean="0"/>
              <a:t> use the past participle (-ed) or irregular verb (even in the present and future tense).</a:t>
            </a:r>
          </a:p>
          <a:p>
            <a:pPr lvl="3"/>
            <a:r>
              <a:rPr lang="is-IS" sz="3600" dirty="0" smtClean="0"/>
              <a:t>2.  You only use:</a:t>
            </a:r>
          </a:p>
          <a:p>
            <a:pPr lvl="5"/>
            <a:r>
              <a:rPr lang="is-IS" sz="3600" dirty="0" smtClean="0"/>
              <a:t>Had – past</a:t>
            </a:r>
          </a:p>
          <a:p>
            <a:pPr lvl="5"/>
            <a:r>
              <a:rPr lang="is-IS" sz="3600" dirty="0" smtClean="0"/>
              <a:t>Have/has – Present</a:t>
            </a:r>
          </a:p>
          <a:p>
            <a:pPr lvl="5"/>
            <a:r>
              <a:rPr lang="is-IS" sz="3600" dirty="0" smtClean="0"/>
              <a:t>Will have - Future</a:t>
            </a:r>
          </a:p>
        </p:txBody>
      </p:sp>
    </p:spTree>
    <p:extLst>
      <p:ext uri="{BB962C8B-B14F-4D97-AF65-F5344CB8AC3E}">
        <p14:creationId xmlns:p14="http://schemas.microsoft.com/office/powerpoint/2010/main" val="667883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250420"/>
            <a:ext cx="9905999" cy="3541714"/>
          </a:xfrm>
        </p:spPr>
        <p:txBody>
          <a:bodyPr>
            <a:normAutofit/>
          </a:bodyPr>
          <a:lstStyle/>
          <a:p>
            <a:pPr algn="ctr"/>
            <a:r>
              <a:rPr lang="en-US" sz="8800" dirty="0" smtClean="0"/>
              <a:t>Let’s start with    </a:t>
            </a:r>
            <a:r>
              <a:rPr lang="en-US" sz="8800" b="1" dirty="0" smtClean="0"/>
              <a:t>Past Perfect</a:t>
            </a:r>
            <a:endParaRPr lang="en-US" sz="8800" b="1" dirty="0"/>
          </a:p>
        </p:txBody>
      </p:sp>
    </p:spTree>
    <p:extLst>
      <p:ext uri="{BB962C8B-B14F-4D97-AF65-F5344CB8AC3E}">
        <p14:creationId xmlns:p14="http://schemas.microsoft.com/office/powerpoint/2010/main" val="20768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213" y="0"/>
            <a:ext cx="9905998" cy="736149"/>
          </a:xfrm>
        </p:spPr>
        <p:txBody>
          <a:bodyPr/>
          <a:lstStyle/>
          <a:p>
            <a:pPr algn="ctr"/>
            <a:r>
              <a:rPr lang="en-US" b="1" dirty="0" smtClean="0"/>
              <a:t>Past Perfect</a:t>
            </a:r>
            <a:endParaRPr lang="en-US" b="1" dirty="0"/>
          </a:p>
        </p:txBody>
      </p:sp>
      <p:sp>
        <p:nvSpPr>
          <p:cNvPr id="3" name="Content Placeholder 2"/>
          <p:cNvSpPr>
            <a:spLocks noGrp="1"/>
          </p:cNvSpPr>
          <p:nvPr>
            <p:ph idx="1"/>
          </p:nvPr>
        </p:nvSpPr>
        <p:spPr>
          <a:xfrm>
            <a:off x="660400" y="736150"/>
            <a:ext cx="11531600" cy="5918650"/>
          </a:xfrm>
        </p:spPr>
        <p:txBody>
          <a:bodyPr>
            <a:normAutofit fontScale="92500"/>
          </a:bodyPr>
          <a:lstStyle/>
          <a:p>
            <a:r>
              <a:rPr lang="en-US" sz="3500" dirty="0" smtClean="0"/>
              <a:t>To create the </a:t>
            </a:r>
            <a:r>
              <a:rPr lang="en-US" sz="3500" b="1" dirty="0" smtClean="0"/>
              <a:t>Past Perfect </a:t>
            </a:r>
            <a:r>
              <a:rPr lang="en-US" sz="3500" dirty="0" smtClean="0"/>
              <a:t>form of the verb, use the helping verb </a:t>
            </a:r>
            <a:r>
              <a:rPr lang="en-US" sz="3500" b="1" dirty="0" smtClean="0"/>
              <a:t>had</a:t>
            </a:r>
            <a:r>
              <a:rPr lang="en-US" sz="3500" dirty="0" smtClean="0"/>
              <a:t> with the past tense form of the verb you use with a helping verb.  This is called the Past Participle.  Watch out for irregular forms of the verb. You often have to change the word completely</a:t>
            </a:r>
          </a:p>
          <a:p>
            <a:r>
              <a:rPr lang="en-US" sz="2800" dirty="0"/>
              <a:t>You create the past participle form of a verb by adding -</a:t>
            </a:r>
            <a:r>
              <a:rPr lang="en-US" sz="2800" dirty="0" err="1"/>
              <a:t>ed</a:t>
            </a:r>
            <a:r>
              <a:rPr lang="en-US" sz="2800" dirty="0"/>
              <a:t> to the ending of the word or using the irregular past tense form of the </a:t>
            </a:r>
            <a:r>
              <a:rPr lang="en-US" sz="2800" dirty="0" smtClean="0"/>
              <a:t>verb that you’d use with a helping verb.  </a:t>
            </a:r>
            <a:endParaRPr lang="en-US" sz="2800" dirty="0"/>
          </a:p>
          <a:p>
            <a:pPr lvl="1"/>
            <a:r>
              <a:rPr lang="en-US" sz="2800" dirty="0"/>
              <a:t>Planned	</a:t>
            </a:r>
            <a:r>
              <a:rPr lang="en-US" sz="2800" dirty="0" smtClean="0"/>
              <a:t>(R)</a:t>
            </a:r>
            <a:r>
              <a:rPr lang="en-US" sz="2800" dirty="0"/>
              <a:t>			• </a:t>
            </a:r>
            <a:r>
              <a:rPr lang="en-US" sz="2800" dirty="0" smtClean="0"/>
              <a:t>Begun (</a:t>
            </a:r>
            <a:r>
              <a:rPr lang="en-US" sz="2800" dirty="0" err="1" smtClean="0"/>
              <a:t>Ir</a:t>
            </a:r>
            <a:r>
              <a:rPr lang="en-US" sz="2800" dirty="0" smtClean="0"/>
              <a:t>)</a:t>
            </a:r>
            <a:r>
              <a:rPr lang="en-US" sz="2800" dirty="0"/>
              <a:t>			</a:t>
            </a:r>
            <a:r>
              <a:rPr lang="en-US" sz="2800" dirty="0" smtClean="0"/>
              <a:t>• Thought </a:t>
            </a:r>
            <a:r>
              <a:rPr lang="en-US" sz="2800" dirty="0"/>
              <a:t>(</a:t>
            </a:r>
            <a:r>
              <a:rPr lang="en-US" sz="2800" dirty="0" err="1"/>
              <a:t>Ir</a:t>
            </a:r>
            <a:r>
              <a:rPr lang="en-US" sz="2800" dirty="0"/>
              <a:t>)</a:t>
            </a:r>
          </a:p>
          <a:p>
            <a:pPr lvl="1"/>
            <a:r>
              <a:rPr lang="en-US" sz="2800" dirty="0"/>
              <a:t>Created	 (R) 		</a:t>
            </a:r>
            <a:r>
              <a:rPr lang="en-US" sz="2800" dirty="0" smtClean="0"/>
              <a:t>	• Bent </a:t>
            </a:r>
            <a:r>
              <a:rPr lang="en-US" sz="2800" dirty="0"/>
              <a:t>(</a:t>
            </a:r>
            <a:r>
              <a:rPr lang="en-US" sz="2800" dirty="0" err="1"/>
              <a:t>Ir</a:t>
            </a:r>
            <a:r>
              <a:rPr lang="en-US" sz="2800" dirty="0"/>
              <a:t>) 			</a:t>
            </a:r>
            <a:r>
              <a:rPr lang="en-US" sz="2800" dirty="0" smtClean="0"/>
              <a:t>• Walked </a:t>
            </a:r>
            <a:r>
              <a:rPr lang="en-US" sz="2800" dirty="0"/>
              <a:t>(R)</a:t>
            </a:r>
          </a:p>
          <a:p>
            <a:pPr lvl="1"/>
            <a:r>
              <a:rPr lang="en-US" sz="2800" dirty="0" smtClean="0"/>
              <a:t>Sung </a:t>
            </a:r>
            <a:r>
              <a:rPr lang="en-US" sz="2800" dirty="0"/>
              <a:t>(</a:t>
            </a:r>
            <a:r>
              <a:rPr lang="en-US" sz="2800" dirty="0" err="1"/>
              <a:t>Ir</a:t>
            </a:r>
            <a:r>
              <a:rPr lang="en-US" sz="2800" dirty="0"/>
              <a:t>) 			</a:t>
            </a:r>
            <a:r>
              <a:rPr lang="en-US" sz="2800" dirty="0" smtClean="0"/>
              <a:t>• brought </a:t>
            </a:r>
            <a:r>
              <a:rPr lang="en-US" sz="2800" dirty="0"/>
              <a:t>(</a:t>
            </a:r>
            <a:r>
              <a:rPr lang="en-US" sz="2800" dirty="0" err="1"/>
              <a:t>Ir</a:t>
            </a:r>
            <a:r>
              <a:rPr lang="en-US" sz="2800" dirty="0"/>
              <a:t>) 			• </a:t>
            </a:r>
            <a:r>
              <a:rPr lang="en-US" sz="2800" dirty="0" smtClean="0"/>
              <a:t>Washed </a:t>
            </a:r>
            <a:r>
              <a:rPr lang="en-US" sz="2800" dirty="0"/>
              <a:t>(R)</a:t>
            </a:r>
          </a:p>
          <a:p>
            <a:endParaRPr lang="en-US" sz="3500" dirty="0" smtClean="0"/>
          </a:p>
          <a:p>
            <a:endParaRPr lang="en-US" dirty="0"/>
          </a:p>
        </p:txBody>
      </p:sp>
    </p:spTree>
    <p:extLst>
      <p:ext uri="{BB962C8B-B14F-4D97-AF65-F5344CB8AC3E}">
        <p14:creationId xmlns:p14="http://schemas.microsoft.com/office/powerpoint/2010/main" val="211902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a:t>
            </a:r>
            <a:r>
              <a:rPr lang="en-US" b="1" dirty="0" smtClean="0"/>
              <a:t>Past </a:t>
            </a:r>
            <a:r>
              <a:rPr lang="en-US" dirty="0" smtClean="0"/>
              <a:t>perfect phrases both regular and irregular verbs</a:t>
            </a:r>
            <a:endParaRPr lang="en-US" dirty="0"/>
          </a:p>
        </p:txBody>
      </p:sp>
      <p:sp>
        <p:nvSpPr>
          <p:cNvPr id="3" name="Content Placeholder 2"/>
          <p:cNvSpPr>
            <a:spLocks noGrp="1"/>
          </p:cNvSpPr>
          <p:nvPr>
            <p:ph idx="1"/>
          </p:nvPr>
        </p:nvSpPr>
        <p:spPr>
          <a:xfrm>
            <a:off x="541868" y="2249487"/>
            <a:ext cx="11040532" cy="3541714"/>
          </a:xfrm>
        </p:spPr>
        <p:txBody>
          <a:bodyPr>
            <a:normAutofit/>
          </a:bodyPr>
          <a:lstStyle/>
          <a:p>
            <a:pPr lvl="1"/>
            <a:r>
              <a:rPr lang="en-US" sz="3200" dirty="0"/>
              <a:t>h</a:t>
            </a:r>
            <a:r>
              <a:rPr lang="en-US" sz="3200" dirty="0" smtClean="0"/>
              <a:t>ad planned</a:t>
            </a:r>
            <a:r>
              <a:rPr lang="en-US" sz="3200" dirty="0"/>
              <a:t>	</a:t>
            </a:r>
            <a:r>
              <a:rPr lang="en-US" sz="3200" dirty="0" smtClean="0"/>
              <a:t>• had begun</a:t>
            </a:r>
            <a:r>
              <a:rPr lang="en-US" sz="3200" dirty="0"/>
              <a:t>		</a:t>
            </a:r>
            <a:r>
              <a:rPr lang="en-US" sz="3200" dirty="0" smtClean="0"/>
              <a:t>• had thought </a:t>
            </a:r>
            <a:endParaRPr lang="en-US" sz="3200" dirty="0"/>
          </a:p>
          <a:p>
            <a:pPr lvl="1"/>
            <a:r>
              <a:rPr lang="en-US" sz="3200" dirty="0"/>
              <a:t>h</a:t>
            </a:r>
            <a:r>
              <a:rPr lang="en-US" sz="3200" dirty="0" smtClean="0"/>
              <a:t>ad created</a:t>
            </a:r>
            <a:r>
              <a:rPr lang="en-US" sz="3200" dirty="0"/>
              <a:t>	</a:t>
            </a:r>
            <a:r>
              <a:rPr lang="en-US" sz="3200" dirty="0" smtClean="0"/>
              <a:t>	• had bent</a:t>
            </a:r>
            <a:r>
              <a:rPr lang="en-US" sz="3200" dirty="0"/>
              <a:t>			</a:t>
            </a:r>
            <a:r>
              <a:rPr lang="en-US" sz="3200" dirty="0" smtClean="0"/>
              <a:t>• had walked</a:t>
            </a:r>
            <a:endParaRPr lang="en-US" sz="3200" dirty="0"/>
          </a:p>
          <a:p>
            <a:pPr lvl="1"/>
            <a:r>
              <a:rPr lang="en-US" sz="3200" dirty="0"/>
              <a:t>h</a:t>
            </a:r>
            <a:r>
              <a:rPr lang="en-US" sz="3200" dirty="0" smtClean="0"/>
              <a:t>ad sung</a:t>
            </a:r>
            <a:r>
              <a:rPr lang="en-US" sz="3200" dirty="0"/>
              <a:t>		</a:t>
            </a:r>
            <a:r>
              <a:rPr lang="en-US" sz="3200" dirty="0" smtClean="0"/>
              <a:t>• had brought</a:t>
            </a:r>
            <a:r>
              <a:rPr lang="en-US" sz="3200" dirty="0"/>
              <a:t>		</a:t>
            </a:r>
            <a:r>
              <a:rPr lang="en-US" sz="3200" dirty="0" smtClean="0"/>
              <a:t>• had washed</a:t>
            </a:r>
            <a:endParaRPr lang="en-US" sz="3200" dirty="0"/>
          </a:p>
          <a:p>
            <a:endParaRPr lang="en-US" sz="3200" dirty="0"/>
          </a:p>
        </p:txBody>
      </p:sp>
    </p:spTree>
    <p:extLst>
      <p:ext uri="{BB962C8B-B14F-4D97-AF65-F5344CB8AC3E}">
        <p14:creationId xmlns:p14="http://schemas.microsoft.com/office/powerpoint/2010/main" val="1836179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45984"/>
            <a:ext cx="9905998" cy="668415"/>
          </a:xfrm>
        </p:spPr>
        <p:txBody>
          <a:bodyPr/>
          <a:lstStyle/>
          <a:p>
            <a:pPr algn="ctr"/>
            <a:r>
              <a:rPr lang="en-US" b="1" dirty="0" smtClean="0"/>
              <a:t>Practice for Past Perfect</a:t>
            </a:r>
            <a:endParaRPr lang="en-US" b="1" dirty="0"/>
          </a:p>
        </p:txBody>
      </p:sp>
      <p:sp>
        <p:nvSpPr>
          <p:cNvPr id="3" name="Content Placeholder 2"/>
          <p:cNvSpPr>
            <a:spLocks noGrp="1"/>
          </p:cNvSpPr>
          <p:nvPr>
            <p:ph idx="1"/>
          </p:nvPr>
        </p:nvSpPr>
        <p:spPr>
          <a:xfrm>
            <a:off x="1141412" y="1388533"/>
            <a:ext cx="9905999" cy="4402668"/>
          </a:xfrm>
        </p:spPr>
        <p:txBody>
          <a:bodyPr>
            <a:normAutofit fontScale="92500" lnSpcReduction="20000"/>
          </a:bodyPr>
          <a:lstStyle/>
          <a:p>
            <a:r>
              <a:rPr lang="en-US" sz="3600" b="1" dirty="0" smtClean="0"/>
              <a:t>Write the following sentences in past perfect. Be sure to use had along with the past participle. </a:t>
            </a:r>
          </a:p>
          <a:p>
            <a:r>
              <a:rPr lang="en-US" sz="3600" b="1" dirty="0" smtClean="0"/>
              <a:t>1. </a:t>
            </a:r>
            <a:r>
              <a:rPr lang="en-US" sz="3600" dirty="0" smtClean="0"/>
              <a:t>She ran the race.</a:t>
            </a:r>
          </a:p>
          <a:p>
            <a:r>
              <a:rPr lang="en-US" sz="3600" dirty="0" smtClean="0"/>
              <a:t>2. The child walked down the street before visiting a friend.</a:t>
            </a:r>
          </a:p>
          <a:p>
            <a:r>
              <a:rPr lang="en-US" sz="3600" dirty="0" smtClean="0"/>
              <a:t>3. Our dishwasher broke before dinner. </a:t>
            </a:r>
          </a:p>
          <a:p>
            <a:r>
              <a:rPr lang="en-US" sz="3600" dirty="0" smtClean="0"/>
              <a:t>4. She ate a yummy cake before the movie.</a:t>
            </a:r>
          </a:p>
        </p:txBody>
      </p:sp>
    </p:spTree>
    <p:extLst>
      <p:ext uri="{BB962C8B-B14F-4D97-AF65-F5344CB8AC3E}">
        <p14:creationId xmlns:p14="http://schemas.microsoft.com/office/powerpoint/2010/main" val="2090448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964267"/>
            <a:ext cx="9905999" cy="3064934"/>
          </a:xfrm>
        </p:spPr>
        <p:txBody>
          <a:bodyPr>
            <a:normAutofit/>
          </a:bodyPr>
          <a:lstStyle/>
          <a:p>
            <a:pPr algn="ctr"/>
            <a:r>
              <a:rPr lang="en-US" sz="9600" dirty="0" smtClean="0"/>
              <a:t>Present Perfect</a:t>
            </a:r>
            <a:endParaRPr lang="en-US" sz="9600" dirty="0"/>
          </a:p>
        </p:txBody>
      </p:sp>
    </p:spTree>
    <p:extLst>
      <p:ext uri="{BB962C8B-B14F-4D97-AF65-F5344CB8AC3E}">
        <p14:creationId xmlns:p14="http://schemas.microsoft.com/office/powerpoint/2010/main" val="1467499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137</TotalTime>
  <Words>720</Words>
  <Application>Microsoft Macintosh PowerPoint</Application>
  <PresentationFormat>Widescreen</PresentationFormat>
  <Paragraphs>87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Tw Cen MT</vt:lpstr>
      <vt:lpstr>Circuit</vt:lpstr>
      <vt:lpstr>Perfect Tense verbs</vt:lpstr>
      <vt:lpstr>Tenses for Perfect verbs </vt:lpstr>
      <vt:lpstr>An overview of verb tenses</vt:lpstr>
      <vt:lpstr>This PowerPoint will discuss #2 perfect tense – Past, Present, and Future Perfect</vt:lpstr>
      <vt:lpstr>PowerPoint Presentation</vt:lpstr>
      <vt:lpstr>Past Perfect</vt:lpstr>
      <vt:lpstr>Examples of Past perfect phrases both regular and irregular verbs</vt:lpstr>
      <vt:lpstr>Practice for Past Perfect</vt:lpstr>
      <vt:lpstr>PowerPoint Presentation</vt:lpstr>
      <vt:lpstr>Present Perfect</vt:lpstr>
      <vt:lpstr>Examples for Present Perfect Verb phrases</vt:lpstr>
      <vt:lpstr>Practice Sentences for Present Perfect</vt:lpstr>
      <vt:lpstr>PowerPoint Presentation</vt:lpstr>
      <vt:lpstr>Future Perfect</vt:lpstr>
      <vt:lpstr>Future Perfect Examples</vt:lpstr>
      <vt:lpstr>Practice for Future Perfect</vt:lpstr>
      <vt:lpstr>Recap</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 Tense of verbs</dc:title>
  <dc:creator>COSNOWSKI, CHERI</dc:creator>
  <cp:lastModifiedBy>COSNOWSKI, CHERI</cp:lastModifiedBy>
  <cp:revision>24</cp:revision>
  <dcterms:created xsi:type="dcterms:W3CDTF">2017-01-30T14:23:38Z</dcterms:created>
  <dcterms:modified xsi:type="dcterms:W3CDTF">2017-02-16T18:52:26Z</dcterms:modified>
</cp:coreProperties>
</file>