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6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41DF7-04B1-8446-8394-DDDFC135DFD6}" type="datetimeFigureOut">
              <a:rPr lang="en-US" smtClean="0"/>
              <a:t>4/21/15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6ED17-6EA9-BE4A-83A1-00D2DDC41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390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6ED17-6EA9-BE4A-83A1-00D2DDC416C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410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738" y="4155141"/>
            <a:ext cx="7542212" cy="1013012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738" y="5230906"/>
            <a:ext cx="7542212" cy="1030942"/>
          </a:xfrm>
        </p:spPr>
        <p:txBody>
          <a:bodyPr/>
          <a:lstStyle>
            <a:lvl1pPr marL="0" indent="0" algn="ctr">
              <a:spcBef>
                <a:spcPct val="30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4/21/15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MoleculeTrac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19" y="224679"/>
            <a:ext cx="5795963" cy="39433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962399"/>
            <a:ext cx="7585710" cy="672353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1957" y="457200"/>
            <a:ext cx="2940087" cy="2940087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FontTx/>
              <a:buNone/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4639235"/>
            <a:ext cx="7585710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4/21/15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4/21/15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5" y="416859"/>
            <a:ext cx="1940859" cy="5607424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0737" y="414015"/>
            <a:ext cx="6144839" cy="561026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4/21/15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4/21/15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37" y="1219013"/>
            <a:ext cx="7542213" cy="19589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737" y="3224213"/>
            <a:ext cx="7542213" cy="15001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4/21/15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4/21/15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2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3763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3763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4/21/15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4/21/15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4/21/15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29" y="457201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393" y="457201"/>
            <a:ext cx="3566160" cy="5410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173288" indent="-344488">
              <a:defRPr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929" y="1828801"/>
            <a:ext cx="356616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4/21/15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57200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66765" y="1676400"/>
            <a:ext cx="2975610" cy="2975610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1828800"/>
            <a:ext cx="356616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4/21/15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idOverla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60000"/>
              <a:lumOff val="40000"/>
              <a:alpha val="10000"/>
            </a:schemeClr>
          </a:soli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882588"/>
            <a:ext cx="7581901" cy="3953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8F1B69E8-23E9-4C1F-AA2B-3C5BA6EDBEAE}" type="datetimeFigureOut">
              <a:rPr lang="en-US" smtClean="0"/>
              <a:t>4/21/15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6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03225" indent="-403225" algn="l" defTabSz="914400" rtl="0" eaLnBrk="1" latinLnBrk="0" hangingPunct="1">
        <a:spcBef>
          <a:spcPts val="2000"/>
        </a:spcBef>
        <a:buFontTx/>
        <a:buBlip>
          <a:blip r:embed="rId15"/>
        </a:buBlip>
        <a:defRPr sz="24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1pPr>
      <a:lvl2pPr marL="806450" indent="-403225" algn="l" defTabSz="914400" rtl="0" eaLnBrk="1" latinLnBrk="0" hangingPunct="1">
        <a:spcBef>
          <a:spcPts val="600"/>
        </a:spcBef>
        <a:buFontTx/>
        <a:buBlip>
          <a:blip r:embed="rId15"/>
        </a:buBlip>
        <a:defRPr sz="22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2pPr>
      <a:lvl3pPr marL="11430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20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3pPr>
      <a:lvl4pPr marL="1492250" indent="-3492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4pPr>
      <a:lvl5pPr marL="18288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5pPr>
      <a:lvl6pPr marL="21732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6pPr>
      <a:lvl7pPr marL="25161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7pPr>
      <a:lvl8pPr marL="2860675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8pPr>
      <a:lvl9pPr marL="3205163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Outer Planets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 Mrs. Cosnowski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005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320" y="1474"/>
            <a:ext cx="356616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NASA Probe Nears Pluto</a:t>
            </a:r>
            <a:endParaRPr lang="en-US" dirty="0"/>
          </a:p>
        </p:txBody>
      </p:sp>
      <p:pic>
        <p:nvPicPr>
          <p:cNvPr id="5" name="Picture Placeholder 4" descr="pluto-new-horizons-art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3" r="10783"/>
          <a:stretch>
            <a:fillRect/>
          </a:stretch>
        </p:blipFill>
        <p:spPr>
          <a:xfrm>
            <a:off x="5759626" y="1676400"/>
            <a:ext cx="2975610" cy="297561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546" y="1373074"/>
            <a:ext cx="5592080" cy="50292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	New Horizons space probe is due to fly by Pluto on July 14, 2015.  It is traveling at a rate of 36, 373 mph and will have traveled nearly 3 billion miles.  It will capture our first actual pictures of Pluto before in continues on its mission to the Kuiper belt.  The mission will officially end in 2026.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86272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77240" y="4334435"/>
            <a:ext cx="7585710" cy="672353"/>
          </a:xfrm>
        </p:spPr>
        <p:txBody>
          <a:bodyPr/>
          <a:lstStyle/>
          <a:p>
            <a:r>
              <a:rPr lang="en-US" dirty="0" smtClean="0"/>
              <a:t>Reminders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945320" y="5006788"/>
            <a:ext cx="7877387" cy="1728574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There are 8 planets that all orbit the Sun.</a:t>
            </a:r>
          </a:p>
          <a:p>
            <a:pPr algn="l"/>
            <a:r>
              <a:rPr lang="en-US" dirty="0" smtClean="0"/>
              <a:t>Mercury, Venus, Earth and Mars are inner, terrestrial planets.</a:t>
            </a:r>
          </a:p>
          <a:p>
            <a:pPr algn="l"/>
            <a:r>
              <a:rPr lang="en-US" dirty="0" smtClean="0"/>
              <a:t>Jupiter, Saturn, Uranus, Neptune are outer, gas giants.</a:t>
            </a:r>
          </a:p>
          <a:p>
            <a:pPr algn="l"/>
            <a:r>
              <a:rPr lang="en-US" dirty="0" smtClean="0"/>
              <a:t>Pluto is no longer considered a planet, but is now a dwarf planet, and there are 4 other dwarf planets currently in our Solar System.</a:t>
            </a:r>
            <a:endParaRPr lang="en-US" dirty="0"/>
          </a:p>
        </p:txBody>
      </p:sp>
      <p:pic>
        <p:nvPicPr>
          <p:cNvPr id="2" name="Picture 1" descr="3.32-580x32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" y="104588"/>
            <a:ext cx="7585710" cy="426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574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709" y="298783"/>
            <a:ext cx="7716837" cy="895986"/>
          </a:xfrm>
        </p:spPr>
        <p:txBody>
          <a:bodyPr/>
          <a:lstStyle/>
          <a:p>
            <a:r>
              <a:rPr lang="en-US" dirty="0" smtClean="0"/>
              <a:t>Outer Planets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510" y="1230872"/>
            <a:ext cx="8516036" cy="5398372"/>
          </a:xfrm>
          <a:solidFill>
            <a:schemeClr val="bg1">
              <a:lumMod val="65000"/>
              <a:lumOff val="35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There are 4 outer planets:</a:t>
            </a:r>
          </a:p>
          <a:p>
            <a:pPr lvl="1"/>
            <a:r>
              <a:rPr lang="en-US" sz="2400" dirty="0" smtClean="0"/>
              <a:t>Jupiter</a:t>
            </a:r>
          </a:p>
          <a:p>
            <a:pPr lvl="1"/>
            <a:r>
              <a:rPr lang="en-US" sz="2400" dirty="0" smtClean="0"/>
              <a:t>Saturn</a:t>
            </a:r>
          </a:p>
          <a:p>
            <a:pPr lvl="1"/>
            <a:r>
              <a:rPr lang="en-US" sz="2400" dirty="0" smtClean="0"/>
              <a:t>Uranus</a:t>
            </a:r>
          </a:p>
          <a:p>
            <a:pPr lvl="1"/>
            <a:r>
              <a:rPr lang="en-US" sz="2400" dirty="0" smtClean="0"/>
              <a:t>Neptune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 smtClean="0"/>
              <a:t>These are the largest planets in our Solar System and are made primarily of gases.  All these planets are called gas giants.</a:t>
            </a:r>
          </a:p>
          <a:p>
            <a:pPr marL="282575" lvl="1" indent="0">
              <a:buNone/>
            </a:pPr>
            <a:r>
              <a:rPr lang="en-US" sz="2400" dirty="0" smtClean="0"/>
              <a:t>Remember the sentence for remembering the order of the planets:</a:t>
            </a:r>
          </a:p>
          <a:p>
            <a:pPr marL="282575" lvl="1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M</a:t>
            </a:r>
            <a:r>
              <a:rPr lang="en-US" sz="2400" dirty="0" smtClean="0"/>
              <a:t>y </a:t>
            </a:r>
            <a:r>
              <a:rPr lang="en-US" sz="2400" dirty="0" smtClean="0">
                <a:solidFill>
                  <a:srgbClr val="FF0000"/>
                </a:solidFill>
              </a:rPr>
              <a:t>V</a:t>
            </a:r>
            <a:r>
              <a:rPr lang="en-US" sz="2400" dirty="0" smtClean="0"/>
              <a:t>ery </a:t>
            </a:r>
            <a:r>
              <a:rPr lang="en-US" sz="2400" dirty="0" smtClean="0">
                <a:solidFill>
                  <a:srgbClr val="FF0000"/>
                </a:solidFill>
              </a:rPr>
              <a:t>E</a:t>
            </a:r>
            <a:r>
              <a:rPr lang="en-US" sz="2400" dirty="0" smtClean="0"/>
              <a:t>nergetic </a:t>
            </a:r>
            <a:r>
              <a:rPr lang="en-US" sz="2400" dirty="0" smtClean="0">
                <a:solidFill>
                  <a:srgbClr val="FF0000"/>
                </a:solidFill>
              </a:rPr>
              <a:t>M</a:t>
            </a:r>
            <a:r>
              <a:rPr lang="en-US" sz="2400" dirty="0" smtClean="0"/>
              <a:t>other </a:t>
            </a:r>
            <a:r>
              <a:rPr lang="en-US" sz="2400" dirty="0" smtClean="0">
                <a:solidFill>
                  <a:srgbClr val="0000FF"/>
                </a:solidFill>
              </a:rPr>
              <a:t>J</a:t>
            </a:r>
            <a:r>
              <a:rPr lang="en-US" sz="2400" dirty="0" smtClean="0"/>
              <a:t>ust </a:t>
            </a:r>
            <a:r>
              <a:rPr lang="en-US" sz="2400" dirty="0" smtClean="0">
                <a:solidFill>
                  <a:srgbClr val="0000FF"/>
                </a:solidFill>
              </a:rPr>
              <a:t>S</a:t>
            </a:r>
            <a:r>
              <a:rPr lang="en-US" sz="2400" dirty="0" smtClean="0"/>
              <a:t>erved </a:t>
            </a:r>
            <a:r>
              <a:rPr lang="en-US" sz="2400" dirty="0" smtClean="0">
                <a:solidFill>
                  <a:srgbClr val="0000FF"/>
                </a:solidFill>
              </a:rPr>
              <a:t>U</a:t>
            </a:r>
            <a:r>
              <a:rPr lang="en-US" sz="2400" dirty="0" smtClean="0"/>
              <a:t>s </a:t>
            </a:r>
            <a:r>
              <a:rPr lang="en-US" sz="2400" dirty="0" smtClean="0">
                <a:solidFill>
                  <a:srgbClr val="0000FF"/>
                </a:solidFill>
              </a:rPr>
              <a:t>N</a:t>
            </a:r>
            <a:r>
              <a:rPr lang="en-US" sz="2400" dirty="0" smtClean="0"/>
              <a:t>achos</a:t>
            </a:r>
          </a:p>
          <a:p>
            <a:pPr marL="282575" lvl="1" indent="0">
              <a:buNone/>
            </a:pPr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665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60320" y="149390"/>
            <a:ext cx="3566160" cy="57764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Jupiter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857" r="2857"/>
          <a:stretch>
            <a:fillRect/>
          </a:stretch>
        </p:blipFill>
        <p:spPr>
          <a:xfrm>
            <a:off x="4855634" y="406572"/>
            <a:ext cx="4000474" cy="4000474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30729" y="727036"/>
            <a:ext cx="4724905" cy="5772541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•Jupiter is the largest planet in our Solar System.  1,000 Earths could fit inside Jupiter.</a:t>
            </a:r>
          </a:p>
          <a:p>
            <a:pPr algn="l"/>
            <a:r>
              <a:rPr lang="en-US" dirty="0" smtClean="0"/>
              <a:t>•This massive planet rotates 2-3 times as fast as Earth completing one rotation every 9-10 hours.</a:t>
            </a:r>
          </a:p>
          <a:p>
            <a:pPr algn="l"/>
            <a:r>
              <a:rPr lang="en-US" dirty="0" smtClean="0"/>
              <a:t>•The big red spot on Jupiter is a storm that has lasted for more than 300 years.  It’s also known as “The Eye of Jupiter.”</a:t>
            </a:r>
          </a:p>
          <a:p>
            <a:pPr algn="l"/>
            <a:r>
              <a:rPr lang="en-US" dirty="0" smtClean="0"/>
              <a:t>•Under Jupiter’s thick atmosphere which is composed of hydrogen (H</a:t>
            </a:r>
            <a:r>
              <a:rPr lang="en-US" baseline="-25000" dirty="0" smtClean="0"/>
              <a:t>2</a:t>
            </a:r>
            <a:r>
              <a:rPr lang="en-US" dirty="0" smtClean="0"/>
              <a:t>) and helium (He), is an ocean of liquid hydrogen and water.</a:t>
            </a:r>
          </a:p>
          <a:p>
            <a:pPr algn="l"/>
            <a:r>
              <a:rPr lang="en-US" dirty="0" smtClean="0"/>
              <a:t>•Jupiter has three very faint rings.  Their names are </a:t>
            </a:r>
            <a:r>
              <a:rPr lang="en-US" dirty="0"/>
              <a:t>Gossamer, Main and </a:t>
            </a:r>
            <a:r>
              <a:rPr lang="en-US" dirty="0" smtClean="0"/>
              <a:t>Halo.</a:t>
            </a:r>
          </a:p>
          <a:p>
            <a:pPr algn="l"/>
            <a:r>
              <a:rPr lang="en-US" dirty="0" smtClean="0"/>
              <a:t>•There are currently 62 moons that orbit Jupiter.</a:t>
            </a:r>
          </a:p>
          <a:p>
            <a:pPr algn="l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15900" y="4929918"/>
            <a:ext cx="35856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 you weighed 70 pounds on Earth,  you’d weigh 185 pounds on Jupiter because of Jupiter’s size.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34603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0" y="0"/>
            <a:ext cx="3566160" cy="727038"/>
          </a:xfrm>
        </p:spPr>
        <p:txBody>
          <a:bodyPr/>
          <a:lstStyle/>
          <a:p>
            <a:r>
              <a:rPr lang="en-US" dirty="0" smtClean="0"/>
              <a:t>Saturn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720" b="1720"/>
          <a:stretch>
            <a:fillRect/>
          </a:stretch>
        </p:blipFill>
        <p:spPr>
          <a:xfrm>
            <a:off x="5260024" y="1433349"/>
            <a:ext cx="3218661" cy="321866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7484" y="727038"/>
            <a:ext cx="4706230" cy="5902206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2400" b="0" dirty="0" smtClean="0"/>
              <a:t>•Saturn is very similar to Jupiter, although it’s much smaller.</a:t>
            </a:r>
          </a:p>
          <a:p>
            <a:pPr algn="l"/>
            <a:r>
              <a:rPr lang="en-US" sz="2400" b="0" dirty="0" smtClean="0"/>
              <a:t>•The atmosphere on Saturn is composed of methane (CH</a:t>
            </a:r>
            <a:r>
              <a:rPr lang="en-US" sz="2400" b="0" baseline="-25000" dirty="0" smtClean="0"/>
              <a:t>4</a:t>
            </a:r>
            <a:r>
              <a:rPr lang="en-US" sz="2400" b="0" dirty="0" smtClean="0"/>
              <a:t>)</a:t>
            </a:r>
            <a:r>
              <a:rPr lang="en-US" sz="2400" b="0" baseline="-25000" dirty="0" smtClean="0"/>
              <a:t> </a:t>
            </a:r>
            <a:r>
              <a:rPr lang="en-US" sz="2400" b="0" dirty="0" smtClean="0"/>
              <a:t>, hydrogen (H</a:t>
            </a:r>
            <a:r>
              <a:rPr lang="en-US" sz="2400" b="0" baseline="-25000" dirty="0" smtClean="0"/>
              <a:t>2</a:t>
            </a:r>
            <a:r>
              <a:rPr lang="en-US" sz="2400" b="0" dirty="0" smtClean="0"/>
              <a:t>) and helium (He). It eventually becomes thicker until it becomes an ocean of liquid chemicals.</a:t>
            </a:r>
          </a:p>
          <a:p>
            <a:pPr algn="l"/>
            <a:r>
              <a:rPr lang="en-US" sz="2400" b="0" dirty="0" smtClean="0"/>
              <a:t>•Although Saturn is very large, it actually has a lot less gravity than you’d expect because the gases that make up the planet are very light.  The planet is the lightest planet that we know of</a:t>
            </a:r>
            <a:r>
              <a:rPr lang="en-US" sz="2400" dirty="0" smtClean="0"/>
              <a:t>.</a:t>
            </a:r>
          </a:p>
          <a:p>
            <a:pPr algn="l"/>
            <a:r>
              <a:rPr lang="en-US" sz="2400" b="0" dirty="0" smtClean="0"/>
              <a:t>•Saturn </a:t>
            </a:r>
            <a:r>
              <a:rPr lang="en-US" sz="2400" b="0" smtClean="0"/>
              <a:t>is known </a:t>
            </a:r>
            <a:r>
              <a:rPr lang="en-US" sz="2400" b="0" dirty="0" smtClean="0"/>
              <a:t>for its beautiful rings.  There are 7 sections of rings.</a:t>
            </a:r>
          </a:p>
          <a:p>
            <a:pPr algn="l"/>
            <a:r>
              <a:rPr lang="en-US" sz="2400" b="0" dirty="0" smtClean="0"/>
              <a:t>•The rings around Saturn are made of ice, rock and dust.</a:t>
            </a:r>
          </a:p>
          <a:p>
            <a:pPr algn="l"/>
            <a:endParaRPr lang="en-US" sz="2400" dirty="0" smtClean="0"/>
          </a:p>
          <a:p>
            <a:pPr algn="l"/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266764" y="4855219"/>
            <a:ext cx="337999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This is a picture of Titan, one of Saturn’s 63 moons.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67176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126" y="0"/>
            <a:ext cx="7194989" cy="55973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75366" y="5853247"/>
            <a:ext cx="6349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you weighed 70 lbs. on Earth, you’d only weigh 74 lbs. on Saturn.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90527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2010" y="0"/>
            <a:ext cx="3566160" cy="727038"/>
          </a:xfrm>
        </p:spPr>
        <p:txBody>
          <a:bodyPr/>
          <a:lstStyle/>
          <a:p>
            <a:r>
              <a:rPr lang="en-US" dirty="0" smtClean="0"/>
              <a:t>Uranus</a:t>
            </a:r>
            <a:endParaRPr lang="en-US" dirty="0"/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855634" y="727038"/>
            <a:ext cx="4016140" cy="4016140"/>
          </a:xfrm>
        </p:spPr>
      </p:pic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224106" y="727037"/>
            <a:ext cx="4631528" cy="5903257"/>
          </a:xfrm>
        </p:spPr>
        <p:txBody>
          <a:bodyPr>
            <a:normAutofit fontScale="92500"/>
          </a:bodyPr>
          <a:lstStyle/>
          <a:p>
            <a:pPr algn="l"/>
            <a:r>
              <a:rPr lang="en-US" sz="2400" b="0" dirty="0" smtClean="0"/>
              <a:t>•One interesting fact about Uranus is that it spins or rotates on its side.</a:t>
            </a:r>
          </a:p>
          <a:p>
            <a:pPr algn="l"/>
            <a:r>
              <a:rPr lang="en-US" sz="2400" b="0" dirty="0" smtClean="0"/>
              <a:t>•The atmosphere is similar to Saturn being made primarily of methane (CH</a:t>
            </a:r>
            <a:r>
              <a:rPr lang="en-US" sz="2400" b="0" baseline="-25000" dirty="0" smtClean="0"/>
              <a:t>4</a:t>
            </a:r>
            <a:r>
              <a:rPr lang="en-US" sz="2400" b="0" dirty="0" smtClean="0"/>
              <a:t>), hydrogen (H</a:t>
            </a:r>
            <a:r>
              <a:rPr lang="en-US" sz="2400" b="0" baseline="-25000" dirty="0" smtClean="0"/>
              <a:t>2</a:t>
            </a:r>
            <a:r>
              <a:rPr lang="en-US" sz="2400" b="0" dirty="0" smtClean="0"/>
              <a:t>) and helium (He) gases.</a:t>
            </a:r>
          </a:p>
          <a:p>
            <a:pPr algn="l"/>
            <a:r>
              <a:rPr lang="en-US" sz="2400" b="0" dirty="0" smtClean="0"/>
              <a:t>•This planet is so cold that it is often called the “ice giant.”</a:t>
            </a:r>
          </a:p>
          <a:p>
            <a:pPr algn="l"/>
            <a:r>
              <a:rPr lang="en-US" sz="2400" b="0" dirty="0" smtClean="0"/>
              <a:t>•We believe that it is made up of ice and rock with a rocky core.</a:t>
            </a:r>
          </a:p>
          <a:p>
            <a:pPr algn="l"/>
            <a:r>
              <a:rPr lang="en-US" sz="2400" b="0" dirty="0" smtClean="0"/>
              <a:t>•Scientists also believe there might be a huge ocean covering the surface of Uranus that is very HOT!!  Maybe even 5,000</a:t>
            </a:r>
            <a:r>
              <a:rPr lang="en-US" sz="2400" b="0" baseline="30000" dirty="0" smtClean="0"/>
              <a:t>0</a:t>
            </a:r>
            <a:r>
              <a:rPr lang="en-US" sz="2400" b="0" dirty="0" smtClean="0"/>
              <a:t> F.</a:t>
            </a:r>
          </a:p>
          <a:p>
            <a:pPr algn="l"/>
            <a:r>
              <a:rPr lang="en-US" sz="2400" b="0" dirty="0" smtClean="0"/>
              <a:t>•There are several rings that orbit Uranus.  </a:t>
            </a:r>
          </a:p>
          <a:p>
            <a:pPr algn="l"/>
            <a:endParaRPr lang="en-US" sz="2400" b="0" dirty="0" smtClean="0"/>
          </a:p>
          <a:p>
            <a:pPr algn="l"/>
            <a:endParaRPr lang="en-US" sz="2400" b="0" dirty="0"/>
          </a:p>
        </p:txBody>
      </p:sp>
      <p:sp>
        <p:nvSpPr>
          <p:cNvPr id="11" name="TextBox 10"/>
          <p:cNvSpPr txBox="1"/>
          <p:nvPr/>
        </p:nvSpPr>
        <p:spPr>
          <a:xfrm>
            <a:off x="4855634" y="5060634"/>
            <a:ext cx="40161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Uranus has my favorite moon.  There are 27 moons all together, but my favorite is Ariel, Uranus’ brightest.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49441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62121" y="5777632"/>
            <a:ext cx="72461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It takes 30,684 days for Uranus to revolve one time around the Sun.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525" y="275971"/>
            <a:ext cx="5513363" cy="53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439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0" y="0"/>
            <a:ext cx="3566160" cy="783060"/>
          </a:xfrm>
        </p:spPr>
        <p:txBody>
          <a:bodyPr/>
          <a:lstStyle/>
          <a:p>
            <a:r>
              <a:rPr lang="en-US" dirty="0" smtClean="0"/>
              <a:t>Neptune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956" b="956"/>
          <a:stretch>
            <a:fillRect/>
          </a:stretch>
        </p:blipFill>
        <p:spPr>
          <a:xfrm>
            <a:off x="299237" y="783060"/>
            <a:ext cx="3921431" cy="384643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20668" y="783060"/>
            <a:ext cx="4743580" cy="5584749"/>
          </a:xfrm>
        </p:spPr>
        <p:txBody>
          <a:bodyPr>
            <a:noAutofit/>
          </a:bodyPr>
          <a:lstStyle/>
          <a:p>
            <a:pPr algn="l"/>
            <a:r>
              <a:rPr lang="en-US" sz="2400" b="0" dirty="0" smtClean="0"/>
              <a:t>•Like Saturn and Uranus, Neptune’s atmosphere is composed of 3 main gases: hydrogen (H</a:t>
            </a:r>
            <a:r>
              <a:rPr lang="en-US" sz="2400" b="0" baseline="-25000" dirty="0" smtClean="0"/>
              <a:t>2</a:t>
            </a:r>
            <a:r>
              <a:rPr lang="en-US" sz="2400" b="0" dirty="0" smtClean="0"/>
              <a:t>), helium (He) and methane (CH</a:t>
            </a:r>
            <a:r>
              <a:rPr lang="en-US" sz="2400" b="0" baseline="-25000" dirty="0" smtClean="0"/>
              <a:t>4</a:t>
            </a:r>
            <a:r>
              <a:rPr lang="en-US" sz="2400" b="0" dirty="0" smtClean="0"/>
              <a:t>).</a:t>
            </a:r>
          </a:p>
          <a:p>
            <a:pPr algn="l"/>
            <a:r>
              <a:rPr lang="en-US" sz="2400" b="0" dirty="0" smtClean="0"/>
              <a:t>•Neptune has the strongest winds of any planet in the Solar System.  Scientists believe they reach speeds up to 1,200 mph.</a:t>
            </a:r>
          </a:p>
          <a:p>
            <a:pPr algn="l"/>
            <a:r>
              <a:rPr lang="en-US" sz="2400" b="0" dirty="0" smtClean="0"/>
              <a:t>•Like all the other gas giants, Neptune also has a set of rings.  There are 6 of  them all together.</a:t>
            </a:r>
          </a:p>
          <a:p>
            <a:pPr algn="l"/>
            <a:r>
              <a:rPr lang="en-US" sz="2400" b="0" dirty="0" smtClean="0"/>
              <a:t>•Neptune has 13 known moons.  The first moon to be discovered was Triton.</a:t>
            </a:r>
          </a:p>
          <a:p>
            <a:pPr algn="l"/>
            <a:endParaRPr lang="en-US" sz="2400" b="0" dirty="0"/>
          </a:p>
        </p:txBody>
      </p:sp>
      <p:sp>
        <p:nvSpPr>
          <p:cNvPr id="6" name="TextBox 5"/>
          <p:cNvSpPr txBox="1"/>
          <p:nvPr/>
        </p:nvSpPr>
        <p:spPr>
          <a:xfrm>
            <a:off x="299237" y="4948591"/>
            <a:ext cx="36039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large dark spot that you see is thought to be a large storm.  It has since disappeared.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03690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39" y="149391"/>
            <a:ext cx="7869525" cy="690935"/>
          </a:xfrm>
        </p:spPr>
        <p:txBody>
          <a:bodyPr>
            <a:normAutofit/>
          </a:bodyPr>
          <a:lstStyle/>
          <a:p>
            <a:r>
              <a:rPr lang="en-US" dirty="0" smtClean="0"/>
              <a:t>Pluto – The Most Famous Dwarf Planet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1250" r="11250"/>
          <a:stretch>
            <a:fillRect/>
          </a:stretch>
        </p:blipFill>
        <p:spPr>
          <a:xfrm>
            <a:off x="5266764" y="1078835"/>
            <a:ext cx="3585430" cy="358543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3509" y="840325"/>
            <a:ext cx="4893255" cy="5732897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/>
              <a:t>•Pluto lost the privilege of being called a planet in 2006. </a:t>
            </a:r>
          </a:p>
          <a:p>
            <a:pPr algn="l"/>
            <a:r>
              <a:rPr lang="en-US" sz="2400" dirty="0" smtClean="0"/>
              <a:t>•Pluto is 2/3 smaller than our own moon.</a:t>
            </a:r>
          </a:p>
          <a:p>
            <a:pPr algn="l"/>
            <a:r>
              <a:rPr lang="en-US" sz="2400" dirty="0" smtClean="0"/>
              <a:t>•Pluto has </a:t>
            </a:r>
            <a:r>
              <a:rPr lang="en-US" sz="2400" dirty="0" smtClean="0"/>
              <a:t>5 </a:t>
            </a:r>
            <a:r>
              <a:rPr lang="en-US" sz="2400" dirty="0" smtClean="0"/>
              <a:t>moons. One of those moons is Charon which is ½ the size of Pluto. They believe the surface of Charon is covered in water ice.</a:t>
            </a:r>
          </a:p>
          <a:p>
            <a:pPr algn="l"/>
            <a:r>
              <a:rPr lang="en-US" sz="2400" dirty="0" smtClean="0"/>
              <a:t>•An 11 year old child named Pluto when it was discovered in 1930 after the Roman god of the underworld.</a:t>
            </a:r>
          </a:p>
          <a:p>
            <a:pPr algn="l"/>
            <a:r>
              <a:rPr lang="en-US" sz="2400" dirty="0" smtClean="0"/>
              <a:t>•Currently there are 5 dwarf planets in our Solar System.  From largest to smallest they are:   </a:t>
            </a:r>
            <a:r>
              <a:rPr lang="en-US" sz="2400" dirty="0"/>
              <a:t>Eris, Pluto, </a:t>
            </a:r>
            <a:r>
              <a:rPr lang="en-US" sz="2400" dirty="0" err="1"/>
              <a:t>Makemake</a:t>
            </a:r>
            <a:r>
              <a:rPr lang="en-US" sz="2400" dirty="0"/>
              <a:t>, </a:t>
            </a:r>
            <a:r>
              <a:rPr lang="en-US" sz="2400" dirty="0" err="1"/>
              <a:t>Haumea</a:t>
            </a:r>
            <a:r>
              <a:rPr lang="en-US" sz="2400" dirty="0"/>
              <a:t>, Ceres</a:t>
            </a:r>
            <a:endParaRPr lang="en-US" sz="2400" dirty="0" smtClean="0"/>
          </a:p>
          <a:p>
            <a:pPr algn="l"/>
            <a:endParaRPr lang="en-US" sz="2400" dirty="0"/>
          </a:p>
          <a:p>
            <a:pPr algn="l"/>
            <a:endParaRPr lang="en-US" sz="2400" dirty="0" smtClean="0"/>
          </a:p>
          <a:p>
            <a:pPr algn="l"/>
            <a:endParaRPr lang="en-US" sz="2400" dirty="0" smtClean="0"/>
          </a:p>
          <a:p>
            <a:pPr algn="l"/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726650" y="4983837"/>
            <a:ext cx="35854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surface of Pluto is thought to be mainly nitrogen (N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 and methane (CH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) ice.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61073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bit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Orbit">
      <a:maj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Orbit">
      <a:fillStyleLst>
        <a:solidFill>
          <a:schemeClr val="phClr"/>
        </a:solidFill>
        <a:solidFill>
          <a:schemeClr val="phClr">
            <a:shade val="80000"/>
          </a:schemeClr>
        </a:solidFill>
        <a:gradFill rotWithShape="1">
          <a:gsLst>
            <a:gs pos="0">
              <a:schemeClr val="phClr">
                <a:shade val="30000"/>
                <a:satMod val="100000"/>
              </a:schemeClr>
            </a:gs>
            <a:gs pos="80000">
              <a:schemeClr val="phClr">
                <a:shade val="90000"/>
                <a:satMod val="100000"/>
              </a:schemeClr>
            </a:gs>
            <a:gs pos="100000">
              <a:schemeClr val="phClr">
                <a:tint val="9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762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317500" dist="381000" dir="5400000" sx="90000" sy="2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lumMod val="80000"/>
              </a:schemeClr>
              <a:schemeClr val="phClr">
                <a:satMod val="360000"/>
                <a:lumMod val="14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Orbit.thmx</Template>
  <TotalTime>186</TotalTime>
  <Words>827</Words>
  <Application>Microsoft Macintosh PowerPoint</Application>
  <PresentationFormat>On-screen Show (4:3)</PresentationFormat>
  <Paragraphs>60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Orbit</vt:lpstr>
      <vt:lpstr>Outer Planets</vt:lpstr>
      <vt:lpstr>Outer Planets</vt:lpstr>
      <vt:lpstr>Jupiter</vt:lpstr>
      <vt:lpstr>Saturn</vt:lpstr>
      <vt:lpstr>PowerPoint Presentation</vt:lpstr>
      <vt:lpstr>Uranus</vt:lpstr>
      <vt:lpstr>PowerPoint Presentation</vt:lpstr>
      <vt:lpstr>Neptune</vt:lpstr>
      <vt:lpstr>Pluto – The Most Famous Dwarf Planet</vt:lpstr>
      <vt:lpstr>NASA Probe Nears Pluto</vt:lpstr>
      <vt:lpstr>Reminders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Outer Planets</dc:title>
  <dc:creator>Cheri Cosnowski</dc:creator>
  <cp:lastModifiedBy>UCS UCS</cp:lastModifiedBy>
  <cp:revision>30</cp:revision>
  <dcterms:created xsi:type="dcterms:W3CDTF">2011-12-15T01:09:45Z</dcterms:created>
  <dcterms:modified xsi:type="dcterms:W3CDTF">2015-04-21T15:42:39Z</dcterms:modified>
</cp:coreProperties>
</file>