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712"/>
  </p:normalViewPr>
  <p:slideViewPr>
    <p:cSldViewPr>
      <p:cViewPr varScale="1">
        <p:scale>
          <a:sx n="102" d="100"/>
          <a:sy n="102" d="100"/>
        </p:scale>
        <p:origin x="14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7794D9-18EC-4984-B0CA-B6B28FAC0849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4E6EDF-A025-4B21-A24B-32FB4D15BA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More Uses for Commas</a:t>
            </a:r>
            <a:endParaRPr lang="en-US" dirty="0"/>
          </a:p>
        </p:txBody>
      </p:sp>
      <p:pic>
        <p:nvPicPr>
          <p:cNvPr id="1026" name="Picture 2" descr="C:\Users\Amanda\AppData\Local\Microsoft\Windows\Temporary Internet Files\Content.IE5\SMJ9ADDY\MC9004404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819400"/>
            <a:ext cx="2362200" cy="1946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between the day and the year.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lvl="2"/>
            <a:r>
              <a:rPr lang="en-US" sz="2800" dirty="0" smtClean="0"/>
              <a:t>October 2, 2012</a:t>
            </a:r>
          </a:p>
          <a:p>
            <a:pPr lvl="2"/>
            <a:r>
              <a:rPr lang="en-US" sz="2800" dirty="0" smtClean="0"/>
              <a:t>Tuesday, October 2, 2012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after the greeting of a friendly letter and after the closing of any letter.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lvl="2"/>
            <a:r>
              <a:rPr lang="en-US" sz="2800" dirty="0" smtClean="0"/>
              <a:t>Dear Lauren,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Sincerely,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after words </a:t>
            </a:r>
            <a:r>
              <a:rPr lang="en-US" i="1" dirty="0" smtClean="0"/>
              <a:t>yes</a:t>
            </a:r>
            <a:r>
              <a:rPr lang="en-US" dirty="0" smtClean="0"/>
              <a:t> and </a:t>
            </a:r>
            <a:r>
              <a:rPr lang="en-US" i="1" dirty="0" smtClean="0"/>
              <a:t>no</a:t>
            </a:r>
            <a:r>
              <a:rPr lang="en-US" dirty="0" smtClean="0"/>
              <a:t> when they begin a statement.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2"/>
            <a:endParaRPr lang="en-US" dirty="0" smtClean="0"/>
          </a:p>
          <a:p>
            <a:pPr lvl="2"/>
            <a:r>
              <a:rPr lang="en-US" sz="2800" dirty="0" smtClean="0"/>
              <a:t>Yes, I am doing my homework.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No, I am not going to the mall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commas to separate three or more words in a series.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endParaRPr lang="en-US" dirty="0" smtClean="0"/>
          </a:p>
          <a:p>
            <a:pPr lvl="2"/>
            <a:r>
              <a:rPr lang="en-US" sz="2800" dirty="0" smtClean="0"/>
              <a:t>I like to eat apples, bananas, and oranges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before the word </a:t>
            </a:r>
            <a:r>
              <a:rPr lang="en-US" i="1" dirty="0" smtClean="0"/>
              <a:t>and</a:t>
            </a:r>
            <a:r>
              <a:rPr lang="en-US" dirty="0" smtClean="0"/>
              <a:t>, </a:t>
            </a:r>
            <a:r>
              <a:rPr lang="en-US" i="1" dirty="0" smtClean="0"/>
              <a:t>but</a:t>
            </a:r>
            <a:r>
              <a:rPr lang="en-US" dirty="0" smtClean="0"/>
              <a:t>, or </a:t>
            </a:r>
            <a:r>
              <a:rPr lang="en-US" i="1" dirty="0" err="1" smtClean="0"/>
              <a:t>or</a:t>
            </a:r>
            <a:r>
              <a:rPr lang="en-US" dirty="0" smtClean="0"/>
              <a:t> when two sentences are combined.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endParaRPr lang="en-US" dirty="0" smtClean="0"/>
          </a:p>
          <a:p>
            <a:pPr lvl="2"/>
            <a:r>
              <a:rPr lang="en-US" sz="2800" dirty="0" smtClean="0"/>
              <a:t>Joey loves to play football, but he loves to play baseball too.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to separate a word used in direct address from a sentence.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endParaRPr lang="en-US" dirty="0" smtClean="0"/>
          </a:p>
          <a:p>
            <a:pPr lvl="2"/>
            <a:r>
              <a:rPr lang="en-US" sz="2800" dirty="0" smtClean="0"/>
              <a:t>Anna, we need to go grocery shopping.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between a quotation and the rest of the sentence.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lvl="2"/>
            <a:r>
              <a:rPr lang="en-US" sz="2800" dirty="0" smtClean="0"/>
              <a:t>“I am going to the library,” said Alyssa.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after time-order words, such as </a:t>
            </a:r>
            <a:r>
              <a:rPr lang="en-US" i="1" dirty="0" smtClean="0"/>
              <a:t>first</a:t>
            </a:r>
            <a:r>
              <a:rPr lang="en-US" dirty="0" smtClean="0"/>
              <a:t>, </a:t>
            </a:r>
            <a:r>
              <a:rPr lang="en-US" i="1" dirty="0" smtClean="0"/>
              <a:t>next</a:t>
            </a:r>
            <a:r>
              <a:rPr lang="en-US" dirty="0" smtClean="0"/>
              <a:t>, </a:t>
            </a:r>
            <a:r>
              <a:rPr lang="en-US" i="1" dirty="0" smtClean="0"/>
              <a:t>then</a:t>
            </a:r>
            <a:r>
              <a:rPr lang="en-US" dirty="0" smtClean="0"/>
              <a:t>, and </a:t>
            </a:r>
            <a:r>
              <a:rPr lang="en-US" i="1" dirty="0" smtClean="0"/>
              <a:t>last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endParaRPr lang="en-US" dirty="0" smtClean="0"/>
          </a:p>
          <a:p>
            <a:pPr lvl="2"/>
            <a:r>
              <a:rPr lang="en-US" sz="2800" dirty="0" smtClean="0"/>
              <a:t>Next, we need to mix the ingredients.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after introductory words and phrases.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endParaRPr lang="en-US" dirty="0" smtClean="0"/>
          </a:p>
          <a:p>
            <a:pPr lvl="2"/>
            <a:r>
              <a:rPr lang="en-US" sz="2800" dirty="0" smtClean="0"/>
              <a:t>After we won the game, we went to a restaurant to celebrate.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comma in an address to separate the city and state or the city and country.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lvl="2"/>
            <a:r>
              <a:rPr lang="en-US" sz="2800" dirty="0" smtClean="0"/>
              <a:t>Shelby Township, Michigan</a:t>
            </a:r>
          </a:p>
          <a:p>
            <a:pPr lvl="2"/>
            <a:r>
              <a:rPr lang="en-US" sz="2800" dirty="0" smtClean="0"/>
              <a:t>Orlando, FL</a:t>
            </a:r>
          </a:p>
          <a:p>
            <a:pPr lvl="2"/>
            <a:r>
              <a:rPr lang="en-US" sz="2800" dirty="0" smtClean="0"/>
              <a:t>London, England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</TotalTime>
  <Words>281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More Uses for Commas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Uses for Commas</dc:title>
  <dc:creator>Amanda</dc:creator>
  <cp:lastModifiedBy>COSNOWSKI, CHERI</cp:lastModifiedBy>
  <cp:revision>4</cp:revision>
  <dcterms:created xsi:type="dcterms:W3CDTF">2012-09-30T20:21:54Z</dcterms:created>
  <dcterms:modified xsi:type="dcterms:W3CDTF">2017-12-15T17:01:06Z</dcterms:modified>
</cp:coreProperties>
</file>